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themeOverride+xml" PartName="/ppt/theme/themeOverride1.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Lst>
  <p:sldSz cy="6858000" cx="9144000"/>
  <p:notesSz cx="7023100" cy="9309100"/>
  <p:embeddedFontLst>
    <p:embeddedFont>
      <p:font typeface="Roboto"/>
      <p:regular r:id="rId77"/>
      <p:bold r:id="rId78"/>
      <p:italic r:id="rId79"/>
      <p:boldItalic r:id="rId80"/>
    </p:embeddedFont>
    <p:embeddedFont>
      <p:font typeface="Quattrocento Sans"/>
      <p:regular r:id="rId81"/>
      <p:bold r:id="rId82"/>
      <p:italic r:id="rId83"/>
      <p:boldItalic r:id="rId84"/>
    </p:embeddedFont>
    <p:embeddedFont>
      <p:font typeface="Gill Sans"/>
      <p:regular r:id="rId85"/>
      <p:bold r:id="rId8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84" Type="http://schemas.openxmlformats.org/officeDocument/2006/relationships/font" Target="fonts/QuattrocentoSans-boldItalic.fntdata"/><Relationship Id="rId83" Type="http://schemas.openxmlformats.org/officeDocument/2006/relationships/font" Target="fonts/QuattrocentoSans-italic.fntdata"/><Relationship Id="rId42" Type="http://schemas.openxmlformats.org/officeDocument/2006/relationships/slide" Target="slides/slide37.xml"/><Relationship Id="rId86" Type="http://schemas.openxmlformats.org/officeDocument/2006/relationships/font" Target="fonts/GillSans-bold.fntdata"/><Relationship Id="rId41" Type="http://schemas.openxmlformats.org/officeDocument/2006/relationships/slide" Target="slides/slide36.xml"/><Relationship Id="rId85" Type="http://schemas.openxmlformats.org/officeDocument/2006/relationships/font" Target="fonts/GillSans-regular.fntdata"/><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80" Type="http://schemas.openxmlformats.org/officeDocument/2006/relationships/font" Target="fonts/Roboto-boldItalic.fntdata"/><Relationship Id="rId82" Type="http://schemas.openxmlformats.org/officeDocument/2006/relationships/font" Target="fonts/QuattrocentoSans-bold.fntdata"/><Relationship Id="rId81" Type="http://schemas.openxmlformats.org/officeDocument/2006/relationships/font" Target="fonts/QuattrocentoSans-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slide" Target="slides/slide70.xml"/><Relationship Id="rId30" Type="http://schemas.openxmlformats.org/officeDocument/2006/relationships/slide" Target="slides/slide25.xml"/><Relationship Id="rId74" Type="http://schemas.openxmlformats.org/officeDocument/2006/relationships/slide" Target="slides/slide69.xml"/><Relationship Id="rId33" Type="http://schemas.openxmlformats.org/officeDocument/2006/relationships/slide" Target="slides/slide28.xml"/><Relationship Id="rId77" Type="http://schemas.openxmlformats.org/officeDocument/2006/relationships/font" Target="fonts/Roboto-regular.fntdata"/><Relationship Id="rId32" Type="http://schemas.openxmlformats.org/officeDocument/2006/relationships/slide" Target="slides/slide27.xml"/><Relationship Id="rId76" Type="http://schemas.openxmlformats.org/officeDocument/2006/relationships/slide" Target="slides/slide71.xml"/><Relationship Id="rId35" Type="http://schemas.openxmlformats.org/officeDocument/2006/relationships/slide" Target="slides/slide30.xml"/><Relationship Id="rId79" Type="http://schemas.openxmlformats.org/officeDocument/2006/relationships/font" Target="fonts/Roboto-italic.fntdata"/><Relationship Id="rId34" Type="http://schemas.openxmlformats.org/officeDocument/2006/relationships/slide" Target="slides/slide29.xml"/><Relationship Id="rId78" Type="http://schemas.openxmlformats.org/officeDocument/2006/relationships/font" Target="fonts/Roboto-bold.fntdata"/><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87450" y="700088"/>
            <a:ext cx="4649788" cy="3487737"/>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
        <p:nvSpPr>
          <p:cNvPr id="4" name="Google Shape;4;n"/>
          <p:cNvSpPr txBox="1"/>
          <p:nvPr>
            <p:ph idx="1" type="body"/>
          </p:nvPr>
        </p:nvSpPr>
        <p:spPr>
          <a:xfrm>
            <a:off x="935038" y="4422775"/>
            <a:ext cx="5151437" cy="4189413"/>
          </a:xfrm>
          <a:prstGeom prst="rect">
            <a:avLst/>
          </a:prstGeom>
          <a:noFill/>
          <a:ln>
            <a:noFill/>
          </a:ln>
        </p:spPr>
        <p:txBody>
          <a:bodyPr anchorCtr="0" anchor="t" bIns="45375" lIns="92350" spcFirstLastPara="1" rIns="92350" wrap="square" tIns="45375">
            <a:noAutofit/>
          </a:bodyPr>
          <a:lstStyle>
            <a:lvl1pPr indent="-228600" lvl="0" marL="4572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indent="-228600" lvl="1" marL="9144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2pPr>
            <a:lvl3pPr indent="-228600" lvl="2" marL="13716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3pPr>
            <a:lvl4pPr indent="-228600" lvl="3" marL="18288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4pPr>
            <a:lvl5pPr indent="-228600" lvl="4" marL="22860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1:notes"/>
          <p:cNvSpPr txBox="1"/>
          <p:nvPr>
            <p:ph idx="1" type="body"/>
          </p:nvPr>
        </p:nvSpPr>
        <p:spPr>
          <a:xfrm>
            <a:off x="935038" y="4422775"/>
            <a:ext cx="5151437" cy="4189413"/>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
        <p:nvSpPr>
          <p:cNvPr id="111" name="Google Shape;111;p1:notes"/>
          <p:cNvSpPr/>
          <p:nvPr>
            <p:ph idx="2" type="sldImg"/>
          </p:nvPr>
        </p:nvSpPr>
        <p:spPr>
          <a:xfrm>
            <a:off x="1187450" y="700088"/>
            <a:ext cx="4649788" cy="34877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77afa0aa4a_0_78:notes"/>
          <p:cNvSpPr txBox="1"/>
          <p:nvPr>
            <p:ph idx="1" type="body"/>
          </p:nvPr>
        </p:nvSpPr>
        <p:spPr>
          <a:xfrm>
            <a:off x="702310" y="4421822"/>
            <a:ext cx="5618400" cy="4189200"/>
          </a:xfrm>
          <a:prstGeom prst="rect">
            <a:avLst/>
          </a:prstGeom>
          <a:noFill/>
          <a:ln>
            <a:noFill/>
          </a:ln>
        </p:spPr>
        <p:txBody>
          <a:bodyPr anchorCtr="0" anchor="t" bIns="46700" lIns="93450" spcFirstLastPara="1" rIns="93450" wrap="square" tIns="46700">
            <a:noAutofit/>
          </a:bodyPr>
          <a:lstStyle/>
          <a:p>
            <a:pPr indent="0" lvl="0" marL="0" rtl="0" algn="l">
              <a:lnSpc>
                <a:spcPct val="100000"/>
              </a:lnSpc>
              <a:spcBef>
                <a:spcPts val="0"/>
              </a:spcBef>
              <a:spcAft>
                <a:spcPts val="0"/>
              </a:spcAft>
              <a:buSzPts val="1400"/>
              <a:buNone/>
            </a:pPr>
            <a:r>
              <a:t/>
            </a:r>
            <a:endParaRPr/>
          </a:p>
        </p:txBody>
      </p:sp>
      <p:sp>
        <p:nvSpPr>
          <p:cNvPr id="178" name="Google Shape;178;g77afa0aa4a_0_78:notes"/>
          <p:cNvSpPr/>
          <p:nvPr>
            <p:ph idx="2" type="sldImg"/>
          </p:nvPr>
        </p:nvSpPr>
        <p:spPr>
          <a:xfrm>
            <a:off x="1170517" y="698183"/>
            <a:ext cx="4682100" cy="34908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77afa0aa4a_0_83:notes"/>
          <p:cNvSpPr txBox="1"/>
          <p:nvPr>
            <p:ph idx="1" type="body"/>
          </p:nvPr>
        </p:nvSpPr>
        <p:spPr>
          <a:xfrm>
            <a:off x="702310" y="4421822"/>
            <a:ext cx="5618400" cy="4189200"/>
          </a:xfrm>
          <a:prstGeom prst="rect">
            <a:avLst/>
          </a:prstGeom>
          <a:noFill/>
          <a:ln>
            <a:noFill/>
          </a:ln>
        </p:spPr>
        <p:txBody>
          <a:bodyPr anchorCtr="0" anchor="t" bIns="46700" lIns="93450" spcFirstLastPara="1" rIns="93450" wrap="square" tIns="46700">
            <a:noAutofit/>
          </a:bodyPr>
          <a:lstStyle/>
          <a:p>
            <a:pPr indent="0" lvl="0" marL="0" rtl="0" algn="l">
              <a:lnSpc>
                <a:spcPct val="100000"/>
              </a:lnSpc>
              <a:spcBef>
                <a:spcPts val="0"/>
              </a:spcBef>
              <a:spcAft>
                <a:spcPts val="0"/>
              </a:spcAft>
              <a:buSzPts val="1400"/>
              <a:buNone/>
            </a:pPr>
            <a:r>
              <a:t/>
            </a:r>
            <a:endParaRPr/>
          </a:p>
        </p:txBody>
      </p:sp>
      <p:sp>
        <p:nvSpPr>
          <p:cNvPr id="184" name="Google Shape;184;g77afa0aa4a_0_83:notes"/>
          <p:cNvSpPr/>
          <p:nvPr>
            <p:ph idx="2" type="sldImg"/>
          </p:nvPr>
        </p:nvSpPr>
        <p:spPr>
          <a:xfrm>
            <a:off x="1170517" y="698183"/>
            <a:ext cx="4682100" cy="34908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77afa0aa4a_0_89:notes"/>
          <p:cNvSpPr txBox="1"/>
          <p:nvPr>
            <p:ph idx="1" type="body"/>
          </p:nvPr>
        </p:nvSpPr>
        <p:spPr>
          <a:xfrm>
            <a:off x="702310" y="4421822"/>
            <a:ext cx="5618400" cy="4189200"/>
          </a:xfrm>
          <a:prstGeom prst="rect">
            <a:avLst/>
          </a:prstGeom>
          <a:noFill/>
          <a:ln>
            <a:noFill/>
          </a:ln>
        </p:spPr>
        <p:txBody>
          <a:bodyPr anchorCtr="0" anchor="t" bIns="46700" lIns="93450" spcFirstLastPara="1" rIns="93450" wrap="square" tIns="46700">
            <a:noAutofit/>
          </a:bodyPr>
          <a:lstStyle/>
          <a:p>
            <a:pPr indent="0" lvl="0" marL="0" rtl="0" algn="l">
              <a:lnSpc>
                <a:spcPct val="100000"/>
              </a:lnSpc>
              <a:spcBef>
                <a:spcPts val="0"/>
              </a:spcBef>
              <a:spcAft>
                <a:spcPts val="0"/>
              </a:spcAft>
              <a:buSzPts val="1400"/>
              <a:buNone/>
            </a:pPr>
            <a:r>
              <a:t/>
            </a:r>
            <a:endParaRPr/>
          </a:p>
        </p:txBody>
      </p:sp>
      <p:sp>
        <p:nvSpPr>
          <p:cNvPr id="191" name="Google Shape;191;g77afa0aa4a_0_89:notes"/>
          <p:cNvSpPr/>
          <p:nvPr>
            <p:ph idx="2" type="sldImg"/>
          </p:nvPr>
        </p:nvSpPr>
        <p:spPr>
          <a:xfrm>
            <a:off x="1170517" y="698183"/>
            <a:ext cx="4682100" cy="34908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77afa0aa4a_0_96:notes"/>
          <p:cNvSpPr txBox="1"/>
          <p:nvPr>
            <p:ph idx="1" type="body"/>
          </p:nvPr>
        </p:nvSpPr>
        <p:spPr>
          <a:xfrm>
            <a:off x="702310" y="4421822"/>
            <a:ext cx="5618400" cy="4189200"/>
          </a:xfrm>
          <a:prstGeom prst="rect">
            <a:avLst/>
          </a:prstGeom>
          <a:noFill/>
          <a:ln>
            <a:noFill/>
          </a:ln>
        </p:spPr>
        <p:txBody>
          <a:bodyPr anchorCtr="0" anchor="t" bIns="46700" lIns="93450" spcFirstLastPara="1" rIns="93450" wrap="square" tIns="46700">
            <a:noAutofit/>
          </a:bodyPr>
          <a:lstStyle/>
          <a:p>
            <a:pPr indent="0" lvl="0" marL="0" rtl="0" algn="l">
              <a:lnSpc>
                <a:spcPct val="100000"/>
              </a:lnSpc>
              <a:spcBef>
                <a:spcPts val="0"/>
              </a:spcBef>
              <a:spcAft>
                <a:spcPts val="0"/>
              </a:spcAft>
              <a:buSzPts val="1400"/>
              <a:buNone/>
            </a:pPr>
            <a:r>
              <a:t/>
            </a:r>
            <a:endParaRPr/>
          </a:p>
        </p:txBody>
      </p:sp>
      <p:sp>
        <p:nvSpPr>
          <p:cNvPr id="199" name="Google Shape;199;g77afa0aa4a_0_96:notes"/>
          <p:cNvSpPr/>
          <p:nvPr>
            <p:ph idx="2" type="sldImg"/>
          </p:nvPr>
        </p:nvSpPr>
        <p:spPr>
          <a:xfrm>
            <a:off x="1170517" y="698183"/>
            <a:ext cx="4682100" cy="34908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77afa0aa4a_0_103:notes"/>
          <p:cNvSpPr txBox="1"/>
          <p:nvPr>
            <p:ph idx="1" type="body"/>
          </p:nvPr>
        </p:nvSpPr>
        <p:spPr>
          <a:xfrm>
            <a:off x="702310" y="4421822"/>
            <a:ext cx="5618400" cy="4189200"/>
          </a:xfrm>
          <a:prstGeom prst="rect">
            <a:avLst/>
          </a:prstGeom>
          <a:noFill/>
          <a:ln>
            <a:noFill/>
          </a:ln>
        </p:spPr>
        <p:txBody>
          <a:bodyPr anchorCtr="0" anchor="t" bIns="46700" lIns="93450" spcFirstLastPara="1" rIns="93450" wrap="square" tIns="46700">
            <a:noAutofit/>
          </a:bodyPr>
          <a:lstStyle/>
          <a:p>
            <a:pPr indent="0" lvl="0" marL="0" rtl="0" algn="l">
              <a:lnSpc>
                <a:spcPct val="100000"/>
              </a:lnSpc>
              <a:spcBef>
                <a:spcPts val="0"/>
              </a:spcBef>
              <a:spcAft>
                <a:spcPts val="0"/>
              </a:spcAft>
              <a:buSzPts val="1400"/>
              <a:buNone/>
            </a:pPr>
            <a:r>
              <a:t/>
            </a:r>
            <a:endParaRPr/>
          </a:p>
        </p:txBody>
      </p:sp>
      <p:sp>
        <p:nvSpPr>
          <p:cNvPr id="207" name="Google Shape;207;g77afa0aa4a_0_103:notes"/>
          <p:cNvSpPr/>
          <p:nvPr>
            <p:ph idx="2" type="sldImg"/>
          </p:nvPr>
        </p:nvSpPr>
        <p:spPr>
          <a:xfrm>
            <a:off x="1170517" y="698183"/>
            <a:ext cx="4682100" cy="34908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77afa0aa4a_0_109:notes"/>
          <p:cNvSpPr txBox="1"/>
          <p:nvPr>
            <p:ph idx="1" type="body"/>
          </p:nvPr>
        </p:nvSpPr>
        <p:spPr>
          <a:xfrm>
            <a:off x="702310" y="4421822"/>
            <a:ext cx="5618400" cy="4189200"/>
          </a:xfrm>
          <a:prstGeom prst="rect">
            <a:avLst/>
          </a:prstGeom>
          <a:noFill/>
          <a:ln>
            <a:noFill/>
          </a:ln>
        </p:spPr>
        <p:txBody>
          <a:bodyPr anchorCtr="0" anchor="t" bIns="46700" lIns="93450" spcFirstLastPara="1" rIns="93450" wrap="square" tIns="46700">
            <a:noAutofit/>
          </a:bodyPr>
          <a:lstStyle/>
          <a:p>
            <a:pPr indent="0" lvl="0" marL="0" rtl="0" algn="l">
              <a:lnSpc>
                <a:spcPct val="100000"/>
              </a:lnSpc>
              <a:spcBef>
                <a:spcPts val="0"/>
              </a:spcBef>
              <a:spcAft>
                <a:spcPts val="0"/>
              </a:spcAft>
              <a:buSzPts val="1400"/>
              <a:buNone/>
            </a:pPr>
            <a:r>
              <a:t/>
            </a:r>
            <a:endParaRPr/>
          </a:p>
        </p:txBody>
      </p:sp>
      <p:sp>
        <p:nvSpPr>
          <p:cNvPr id="214" name="Google Shape;214;g77afa0aa4a_0_109:notes"/>
          <p:cNvSpPr/>
          <p:nvPr>
            <p:ph idx="2" type="sldImg"/>
          </p:nvPr>
        </p:nvSpPr>
        <p:spPr>
          <a:xfrm>
            <a:off x="1170517" y="698183"/>
            <a:ext cx="4682100" cy="34908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77afa0aa4a_0_291:notes"/>
          <p:cNvSpPr/>
          <p:nvPr>
            <p:ph idx="2" type="sldImg"/>
          </p:nvPr>
        </p:nvSpPr>
        <p:spPr>
          <a:xfrm>
            <a:off x="1187450" y="700088"/>
            <a:ext cx="4649700" cy="34878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77afa0aa4a_0_291:notes"/>
          <p:cNvSpPr txBox="1"/>
          <p:nvPr>
            <p:ph idx="1" type="body"/>
          </p:nvPr>
        </p:nvSpPr>
        <p:spPr>
          <a:xfrm>
            <a:off x="935038" y="4422775"/>
            <a:ext cx="5151300" cy="4189500"/>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77afa0aa4a_0_114:notes"/>
          <p:cNvSpPr txBox="1"/>
          <p:nvPr>
            <p:ph idx="1" type="body"/>
          </p:nvPr>
        </p:nvSpPr>
        <p:spPr>
          <a:xfrm>
            <a:off x="702310" y="4421822"/>
            <a:ext cx="5618400" cy="4189200"/>
          </a:xfrm>
          <a:prstGeom prst="rect">
            <a:avLst/>
          </a:prstGeom>
          <a:noFill/>
          <a:ln>
            <a:noFill/>
          </a:ln>
        </p:spPr>
        <p:txBody>
          <a:bodyPr anchorCtr="0" anchor="t" bIns="46700" lIns="93450" spcFirstLastPara="1" rIns="93450" wrap="square" tIns="46700">
            <a:noAutofit/>
          </a:bodyPr>
          <a:lstStyle/>
          <a:p>
            <a:pPr indent="0" lvl="0" marL="0" rtl="0" algn="l">
              <a:lnSpc>
                <a:spcPct val="100000"/>
              </a:lnSpc>
              <a:spcBef>
                <a:spcPts val="0"/>
              </a:spcBef>
              <a:spcAft>
                <a:spcPts val="0"/>
              </a:spcAft>
              <a:buSzPts val="1400"/>
              <a:buNone/>
            </a:pPr>
            <a:r>
              <a:t/>
            </a:r>
            <a:endParaRPr/>
          </a:p>
        </p:txBody>
      </p:sp>
      <p:sp>
        <p:nvSpPr>
          <p:cNvPr id="225" name="Google Shape;225;g77afa0aa4a_0_114:notes"/>
          <p:cNvSpPr/>
          <p:nvPr>
            <p:ph idx="2" type="sldImg"/>
          </p:nvPr>
        </p:nvSpPr>
        <p:spPr>
          <a:xfrm>
            <a:off x="1170517" y="698183"/>
            <a:ext cx="4682100" cy="34908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77afa0aa4a_0_120:notes"/>
          <p:cNvSpPr txBox="1"/>
          <p:nvPr>
            <p:ph idx="1" type="body"/>
          </p:nvPr>
        </p:nvSpPr>
        <p:spPr>
          <a:xfrm>
            <a:off x="702310" y="4421822"/>
            <a:ext cx="5618400" cy="4189200"/>
          </a:xfrm>
          <a:prstGeom prst="rect">
            <a:avLst/>
          </a:prstGeom>
          <a:noFill/>
          <a:ln>
            <a:noFill/>
          </a:ln>
        </p:spPr>
        <p:txBody>
          <a:bodyPr anchorCtr="0" anchor="t" bIns="46700" lIns="93450" spcFirstLastPara="1" rIns="93450" wrap="square" tIns="46700">
            <a:noAutofit/>
          </a:bodyPr>
          <a:lstStyle/>
          <a:p>
            <a:pPr indent="0" lvl="0" marL="0" rtl="0" algn="l">
              <a:lnSpc>
                <a:spcPct val="100000"/>
              </a:lnSpc>
              <a:spcBef>
                <a:spcPts val="0"/>
              </a:spcBef>
              <a:spcAft>
                <a:spcPts val="0"/>
              </a:spcAft>
              <a:buSzPts val="1400"/>
              <a:buNone/>
            </a:pPr>
            <a:r>
              <a:t/>
            </a:r>
            <a:endParaRPr/>
          </a:p>
        </p:txBody>
      </p:sp>
      <p:sp>
        <p:nvSpPr>
          <p:cNvPr id="232" name="Google Shape;232;g77afa0aa4a_0_120:notes"/>
          <p:cNvSpPr/>
          <p:nvPr>
            <p:ph idx="2" type="sldImg"/>
          </p:nvPr>
        </p:nvSpPr>
        <p:spPr>
          <a:xfrm>
            <a:off x="1170517" y="698183"/>
            <a:ext cx="4682100" cy="34908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77afa0aa4a_0_132:notes"/>
          <p:cNvSpPr txBox="1"/>
          <p:nvPr>
            <p:ph idx="1" type="body"/>
          </p:nvPr>
        </p:nvSpPr>
        <p:spPr>
          <a:xfrm>
            <a:off x="702310" y="4421822"/>
            <a:ext cx="5618400" cy="4189200"/>
          </a:xfrm>
          <a:prstGeom prst="rect">
            <a:avLst/>
          </a:prstGeom>
          <a:noFill/>
          <a:ln>
            <a:noFill/>
          </a:ln>
        </p:spPr>
        <p:txBody>
          <a:bodyPr anchorCtr="0" anchor="t" bIns="46700" lIns="93450" spcFirstLastPara="1" rIns="93450" wrap="square" tIns="46700">
            <a:noAutofit/>
          </a:bodyPr>
          <a:lstStyle/>
          <a:p>
            <a:pPr indent="0" lvl="0" marL="0" rtl="0" algn="l">
              <a:lnSpc>
                <a:spcPct val="100000"/>
              </a:lnSpc>
              <a:spcBef>
                <a:spcPts val="0"/>
              </a:spcBef>
              <a:spcAft>
                <a:spcPts val="0"/>
              </a:spcAft>
              <a:buSzPts val="1400"/>
              <a:buNone/>
            </a:pPr>
            <a:r>
              <a:t/>
            </a:r>
            <a:endParaRPr/>
          </a:p>
        </p:txBody>
      </p:sp>
      <p:sp>
        <p:nvSpPr>
          <p:cNvPr id="238" name="Google Shape;238;g77afa0aa4a_0_132:notes"/>
          <p:cNvSpPr/>
          <p:nvPr>
            <p:ph idx="2" type="sldImg"/>
          </p:nvPr>
        </p:nvSpPr>
        <p:spPr>
          <a:xfrm>
            <a:off x="1170517" y="698183"/>
            <a:ext cx="4682100" cy="34908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77afa0aa4a_0_0:notes"/>
          <p:cNvSpPr txBox="1"/>
          <p:nvPr>
            <p:ph idx="1" type="body"/>
          </p:nvPr>
        </p:nvSpPr>
        <p:spPr>
          <a:xfrm>
            <a:off x="702310" y="4421822"/>
            <a:ext cx="5618400" cy="4189200"/>
          </a:xfrm>
          <a:prstGeom prst="rect">
            <a:avLst/>
          </a:prstGeom>
          <a:noFill/>
          <a:ln>
            <a:noFill/>
          </a:ln>
        </p:spPr>
        <p:txBody>
          <a:bodyPr anchorCtr="0" anchor="t" bIns="46700" lIns="93450" spcFirstLastPara="1" rIns="93450" wrap="square" tIns="46700">
            <a:noAutofit/>
          </a:bodyPr>
          <a:lstStyle/>
          <a:p>
            <a:pPr indent="0" lvl="0" marL="0" rtl="0" algn="l">
              <a:lnSpc>
                <a:spcPct val="100000"/>
              </a:lnSpc>
              <a:spcBef>
                <a:spcPts val="0"/>
              </a:spcBef>
              <a:spcAft>
                <a:spcPts val="0"/>
              </a:spcAft>
              <a:buSzPts val="1400"/>
              <a:buNone/>
            </a:pPr>
            <a:r>
              <a:t/>
            </a:r>
            <a:endParaRPr/>
          </a:p>
        </p:txBody>
      </p:sp>
      <p:sp>
        <p:nvSpPr>
          <p:cNvPr id="118" name="Google Shape;118;g77afa0aa4a_0_0:notes"/>
          <p:cNvSpPr/>
          <p:nvPr>
            <p:ph idx="2" type="sldImg"/>
          </p:nvPr>
        </p:nvSpPr>
        <p:spPr>
          <a:xfrm>
            <a:off x="1170517" y="698183"/>
            <a:ext cx="4682100" cy="34908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8:notes"/>
          <p:cNvSpPr txBox="1"/>
          <p:nvPr>
            <p:ph idx="1" type="body"/>
          </p:nvPr>
        </p:nvSpPr>
        <p:spPr>
          <a:xfrm>
            <a:off x="935038" y="4422775"/>
            <a:ext cx="5151437" cy="4189413"/>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
        <p:nvSpPr>
          <p:cNvPr id="245" name="Google Shape;245;p18:notes"/>
          <p:cNvSpPr/>
          <p:nvPr>
            <p:ph idx="2" type="sldImg"/>
          </p:nvPr>
        </p:nvSpPr>
        <p:spPr>
          <a:xfrm>
            <a:off x="1187450" y="700088"/>
            <a:ext cx="4649788" cy="34877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26:notes"/>
          <p:cNvSpPr txBox="1"/>
          <p:nvPr>
            <p:ph idx="1" type="body"/>
          </p:nvPr>
        </p:nvSpPr>
        <p:spPr>
          <a:xfrm>
            <a:off x="935038" y="4422775"/>
            <a:ext cx="5151437" cy="4189413"/>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
        <p:nvSpPr>
          <p:cNvPr id="251" name="Google Shape;251;p26:notes"/>
          <p:cNvSpPr/>
          <p:nvPr>
            <p:ph idx="2" type="sldImg"/>
          </p:nvPr>
        </p:nvSpPr>
        <p:spPr>
          <a:xfrm>
            <a:off x="1187450" y="700088"/>
            <a:ext cx="4649788" cy="34877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77afa0aa4a_0_305:notes"/>
          <p:cNvSpPr txBox="1"/>
          <p:nvPr>
            <p:ph idx="1" type="body"/>
          </p:nvPr>
        </p:nvSpPr>
        <p:spPr>
          <a:xfrm>
            <a:off x="935038" y="4422775"/>
            <a:ext cx="5151300" cy="4189500"/>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
        <p:nvSpPr>
          <p:cNvPr id="259" name="Google Shape;259;g77afa0aa4a_0_305:notes"/>
          <p:cNvSpPr/>
          <p:nvPr>
            <p:ph idx="2" type="sldImg"/>
          </p:nvPr>
        </p:nvSpPr>
        <p:spPr>
          <a:xfrm>
            <a:off x="1187450" y="700088"/>
            <a:ext cx="4649700" cy="3487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77afa0aa4a_0_409:notes"/>
          <p:cNvSpPr/>
          <p:nvPr>
            <p:ph idx="2" type="sldImg"/>
          </p:nvPr>
        </p:nvSpPr>
        <p:spPr>
          <a:xfrm>
            <a:off x="1187450" y="700088"/>
            <a:ext cx="4649700" cy="34878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77afa0aa4a_0_409:notes"/>
          <p:cNvSpPr txBox="1"/>
          <p:nvPr>
            <p:ph idx="1" type="body"/>
          </p:nvPr>
        </p:nvSpPr>
        <p:spPr>
          <a:xfrm>
            <a:off x="935038" y="4422775"/>
            <a:ext cx="5151300" cy="4189500"/>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77afa0aa4a_0_418:notes"/>
          <p:cNvSpPr/>
          <p:nvPr>
            <p:ph idx="2" type="sldImg"/>
          </p:nvPr>
        </p:nvSpPr>
        <p:spPr>
          <a:xfrm>
            <a:off x="1187450" y="700088"/>
            <a:ext cx="4649700" cy="34878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77afa0aa4a_0_418:notes"/>
          <p:cNvSpPr txBox="1"/>
          <p:nvPr>
            <p:ph idx="1" type="body"/>
          </p:nvPr>
        </p:nvSpPr>
        <p:spPr>
          <a:xfrm>
            <a:off x="935038" y="4422775"/>
            <a:ext cx="5151300" cy="4189500"/>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77afa0aa4a_0_424:notes"/>
          <p:cNvSpPr/>
          <p:nvPr>
            <p:ph idx="2" type="sldImg"/>
          </p:nvPr>
        </p:nvSpPr>
        <p:spPr>
          <a:xfrm>
            <a:off x="1187450" y="700088"/>
            <a:ext cx="4649700" cy="34878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77afa0aa4a_0_424:notes"/>
          <p:cNvSpPr txBox="1"/>
          <p:nvPr>
            <p:ph idx="1" type="body"/>
          </p:nvPr>
        </p:nvSpPr>
        <p:spPr>
          <a:xfrm>
            <a:off x="935038" y="4422775"/>
            <a:ext cx="5151300" cy="4189500"/>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21:notes"/>
          <p:cNvSpPr txBox="1"/>
          <p:nvPr>
            <p:ph idx="1" type="body"/>
          </p:nvPr>
        </p:nvSpPr>
        <p:spPr>
          <a:xfrm>
            <a:off x="935038" y="4422775"/>
            <a:ext cx="5151437" cy="4189413"/>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
        <p:nvSpPr>
          <p:cNvPr id="285" name="Google Shape;285;p21:notes"/>
          <p:cNvSpPr/>
          <p:nvPr>
            <p:ph idx="2" type="sldImg"/>
          </p:nvPr>
        </p:nvSpPr>
        <p:spPr>
          <a:xfrm>
            <a:off x="1187450" y="700088"/>
            <a:ext cx="4649788" cy="34877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77afa0aa4a_0_404:notes"/>
          <p:cNvSpPr/>
          <p:nvPr>
            <p:ph idx="2" type="sldImg"/>
          </p:nvPr>
        </p:nvSpPr>
        <p:spPr>
          <a:xfrm>
            <a:off x="1187450" y="700088"/>
            <a:ext cx="4649700" cy="34878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77afa0aa4a_0_404:notes"/>
          <p:cNvSpPr txBox="1"/>
          <p:nvPr>
            <p:ph idx="1" type="body"/>
          </p:nvPr>
        </p:nvSpPr>
        <p:spPr>
          <a:xfrm>
            <a:off x="935038" y="4422775"/>
            <a:ext cx="5151300" cy="4189500"/>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77afa0aa4a_0_447:notes"/>
          <p:cNvSpPr/>
          <p:nvPr>
            <p:ph idx="2" type="sldImg"/>
          </p:nvPr>
        </p:nvSpPr>
        <p:spPr>
          <a:xfrm>
            <a:off x="1187450" y="700088"/>
            <a:ext cx="4649700" cy="34878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77afa0aa4a_0_447:notes"/>
          <p:cNvSpPr txBox="1"/>
          <p:nvPr>
            <p:ph idx="1" type="body"/>
          </p:nvPr>
        </p:nvSpPr>
        <p:spPr>
          <a:xfrm>
            <a:off x="935038" y="4422775"/>
            <a:ext cx="5151300" cy="4189500"/>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77afa0aa4a_0_200:notes"/>
          <p:cNvSpPr/>
          <p:nvPr>
            <p:ph idx="2" type="sldImg"/>
          </p:nvPr>
        </p:nvSpPr>
        <p:spPr>
          <a:xfrm>
            <a:off x="1187450" y="700088"/>
            <a:ext cx="4649700" cy="34878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77afa0aa4a_0_200:notes"/>
          <p:cNvSpPr txBox="1"/>
          <p:nvPr>
            <p:ph idx="1" type="body"/>
          </p:nvPr>
        </p:nvSpPr>
        <p:spPr>
          <a:xfrm>
            <a:off x="935038" y="4422775"/>
            <a:ext cx="5151300" cy="4189500"/>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77afa0aa4a_0_8:notes"/>
          <p:cNvSpPr txBox="1"/>
          <p:nvPr>
            <p:ph idx="1" type="body"/>
          </p:nvPr>
        </p:nvSpPr>
        <p:spPr>
          <a:xfrm>
            <a:off x="702310" y="4421822"/>
            <a:ext cx="5618400" cy="4189200"/>
          </a:xfrm>
          <a:prstGeom prst="rect">
            <a:avLst/>
          </a:prstGeom>
          <a:noFill/>
          <a:ln>
            <a:noFill/>
          </a:ln>
        </p:spPr>
        <p:txBody>
          <a:bodyPr anchorCtr="0" anchor="t" bIns="46700" lIns="93450" spcFirstLastPara="1" rIns="93450" wrap="square" tIns="46700">
            <a:noAutofit/>
          </a:bodyPr>
          <a:lstStyle/>
          <a:p>
            <a:pPr indent="0" lvl="0" marL="0" rtl="0" algn="l">
              <a:lnSpc>
                <a:spcPct val="100000"/>
              </a:lnSpc>
              <a:spcBef>
                <a:spcPts val="0"/>
              </a:spcBef>
              <a:spcAft>
                <a:spcPts val="0"/>
              </a:spcAft>
              <a:buSzPts val="1400"/>
              <a:buNone/>
            </a:pPr>
            <a:r>
              <a:t/>
            </a:r>
            <a:endParaRPr/>
          </a:p>
        </p:txBody>
      </p:sp>
      <p:sp>
        <p:nvSpPr>
          <p:cNvPr id="127" name="Google Shape;127;g77afa0aa4a_0_8:notes"/>
          <p:cNvSpPr/>
          <p:nvPr>
            <p:ph idx="2" type="sldImg"/>
          </p:nvPr>
        </p:nvSpPr>
        <p:spPr>
          <a:xfrm>
            <a:off x="1170517" y="698183"/>
            <a:ext cx="4682100" cy="34908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19:notes"/>
          <p:cNvSpPr txBox="1"/>
          <p:nvPr>
            <p:ph idx="1" type="body"/>
          </p:nvPr>
        </p:nvSpPr>
        <p:spPr>
          <a:xfrm>
            <a:off x="935038" y="4422775"/>
            <a:ext cx="5151437" cy="4189413"/>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
        <p:nvSpPr>
          <p:cNvPr id="311" name="Google Shape;311;p19:notes"/>
          <p:cNvSpPr/>
          <p:nvPr>
            <p:ph idx="2" type="sldImg"/>
          </p:nvPr>
        </p:nvSpPr>
        <p:spPr>
          <a:xfrm>
            <a:off x="1187450" y="700088"/>
            <a:ext cx="4649788" cy="34877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77afa0aa4a_0_205:notes"/>
          <p:cNvSpPr/>
          <p:nvPr>
            <p:ph idx="2" type="sldImg"/>
          </p:nvPr>
        </p:nvSpPr>
        <p:spPr>
          <a:xfrm>
            <a:off x="1187450" y="700088"/>
            <a:ext cx="4649700" cy="34878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77afa0aa4a_0_205:notes"/>
          <p:cNvSpPr txBox="1"/>
          <p:nvPr>
            <p:ph idx="1" type="body"/>
          </p:nvPr>
        </p:nvSpPr>
        <p:spPr>
          <a:xfrm>
            <a:off x="935038" y="4422775"/>
            <a:ext cx="5151300" cy="4189500"/>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77afa0aa4a_0_210:notes"/>
          <p:cNvSpPr/>
          <p:nvPr>
            <p:ph idx="2" type="sldImg"/>
          </p:nvPr>
        </p:nvSpPr>
        <p:spPr>
          <a:xfrm>
            <a:off x="1187450" y="700088"/>
            <a:ext cx="4649700" cy="34878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77afa0aa4a_0_210:notes"/>
          <p:cNvSpPr txBox="1"/>
          <p:nvPr>
            <p:ph idx="1" type="body"/>
          </p:nvPr>
        </p:nvSpPr>
        <p:spPr>
          <a:xfrm>
            <a:off x="935038" y="4422775"/>
            <a:ext cx="5151300" cy="4189500"/>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77afa0aa4a_0_220:notes"/>
          <p:cNvSpPr txBox="1"/>
          <p:nvPr>
            <p:ph idx="1" type="body"/>
          </p:nvPr>
        </p:nvSpPr>
        <p:spPr>
          <a:xfrm>
            <a:off x="702310" y="4421822"/>
            <a:ext cx="5618400" cy="4189200"/>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
        <p:nvSpPr>
          <p:cNvPr id="331" name="Google Shape;331;g77afa0aa4a_0_220:notes"/>
          <p:cNvSpPr/>
          <p:nvPr>
            <p:ph idx="2" type="sldImg"/>
          </p:nvPr>
        </p:nvSpPr>
        <p:spPr>
          <a:xfrm>
            <a:off x="1170734" y="698183"/>
            <a:ext cx="4682400" cy="3490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77afa0aa4a_0_231:notes"/>
          <p:cNvSpPr txBox="1"/>
          <p:nvPr>
            <p:ph idx="1" type="body"/>
          </p:nvPr>
        </p:nvSpPr>
        <p:spPr>
          <a:xfrm>
            <a:off x="702310" y="4421822"/>
            <a:ext cx="5618400" cy="4189200"/>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
        <p:nvSpPr>
          <p:cNvPr id="338" name="Google Shape;338;g77afa0aa4a_0_231:notes"/>
          <p:cNvSpPr/>
          <p:nvPr>
            <p:ph idx="2" type="sldImg"/>
          </p:nvPr>
        </p:nvSpPr>
        <p:spPr>
          <a:xfrm>
            <a:off x="1170734" y="698183"/>
            <a:ext cx="4682400" cy="3490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77afa0aa4a_0_215:notes"/>
          <p:cNvSpPr/>
          <p:nvPr>
            <p:ph idx="2" type="sldImg"/>
          </p:nvPr>
        </p:nvSpPr>
        <p:spPr>
          <a:xfrm>
            <a:off x="1187450" y="700088"/>
            <a:ext cx="4649700" cy="34878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77afa0aa4a_0_215:notes"/>
          <p:cNvSpPr txBox="1"/>
          <p:nvPr>
            <p:ph idx="1" type="body"/>
          </p:nvPr>
        </p:nvSpPr>
        <p:spPr>
          <a:xfrm>
            <a:off x="935038" y="4422775"/>
            <a:ext cx="5151300" cy="4189500"/>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77afa0aa4a_0_226:notes"/>
          <p:cNvSpPr txBox="1"/>
          <p:nvPr>
            <p:ph idx="1" type="body"/>
          </p:nvPr>
        </p:nvSpPr>
        <p:spPr>
          <a:xfrm>
            <a:off x="702310" y="4421822"/>
            <a:ext cx="5618400" cy="4189200"/>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
        <p:nvSpPr>
          <p:cNvPr id="350" name="Google Shape;350;g77afa0aa4a_0_226:notes"/>
          <p:cNvSpPr/>
          <p:nvPr>
            <p:ph idx="2" type="sldImg"/>
          </p:nvPr>
        </p:nvSpPr>
        <p:spPr>
          <a:xfrm>
            <a:off x="1170734" y="698183"/>
            <a:ext cx="4682400" cy="3490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22:notes"/>
          <p:cNvSpPr txBox="1"/>
          <p:nvPr>
            <p:ph idx="1" type="body"/>
          </p:nvPr>
        </p:nvSpPr>
        <p:spPr>
          <a:xfrm>
            <a:off x="935038" y="4422775"/>
            <a:ext cx="5151437" cy="4189413"/>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
        <p:nvSpPr>
          <p:cNvPr id="355" name="Google Shape;355;p22:notes"/>
          <p:cNvSpPr/>
          <p:nvPr>
            <p:ph idx="2" type="sldImg"/>
          </p:nvPr>
        </p:nvSpPr>
        <p:spPr>
          <a:xfrm>
            <a:off x="1187450" y="700088"/>
            <a:ext cx="4649788" cy="34877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77afa0aa4a_0_431:notes"/>
          <p:cNvSpPr/>
          <p:nvPr>
            <p:ph idx="2" type="sldImg"/>
          </p:nvPr>
        </p:nvSpPr>
        <p:spPr>
          <a:xfrm>
            <a:off x="1187450" y="700088"/>
            <a:ext cx="4649700" cy="34878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77afa0aa4a_0_431:notes"/>
          <p:cNvSpPr txBox="1"/>
          <p:nvPr>
            <p:ph idx="1" type="body"/>
          </p:nvPr>
        </p:nvSpPr>
        <p:spPr>
          <a:xfrm>
            <a:off x="935038" y="4422775"/>
            <a:ext cx="5151300" cy="4189500"/>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77afa0aa4a_0_458:notes"/>
          <p:cNvSpPr/>
          <p:nvPr>
            <p:ph idx="2" type="sldImg"/>
          </p:nvPr>
        </p:nvSpPr>
        <p:spPr>
          <a:xfrm>
            <a:off x="1187450" y="700088"/>
            <a:ext cx="4649700" cy="34878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77afa0aa4a_0_458:notes"/>
          <p:cNvSpPr txBox="1"/>
          <p:nvPr>
            <p:ph idx="1" type="body"/>
          </p:nvPr>
        </p:nvSpPr>
        <p:spPr>
          <a:xfrm>
            <a:off x="935038" y="4422775"/>
            <a:ext cx="5151300" cy="4189500"/>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77afa0aa4a_0_14:notes"/>
          <p:cNvSpPr/>
          <p:nvPr>
            <p:ph idx="2" type="sldImg"/>
          </p:nvPr>
        </p:nvSpPr>
        <p:spPr>
          <a:xfrm>
            <a:off x="1170517" y="698183"/>
            <a:ext cx="4682100" cy="34908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77afa0aa4a_0_14:notes"/>
          <p:cNvSpPr txBox="1"/>
          <p:nvPr>
            <p:ph idx="1" type="body"/>
          </p:nvPr>
        </p:nvSpPr>
        <p:spPr>
          <a:xfrm>
            <a:off x="702310" y="4421822"/>
            <a:ext cx="5618400" cy="4189200"/>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
        <p:nvSpPr>
          <p:cNvPr id="135" name="Google Shape;135;g77afa0aa4a_0_14:notes"/>
          <p:cNvSpPr txBox="1"/>
          <p:nvPr>
            <p:ph idx="12" type="sldNum"/>
          </p:nvPr>
        </p:nvSpPr>
        <p:spPr>
          <a:xfrm>
            <a:off x="3978131" y="8842028"/>
            <a:ext cx="3043200" cy="465600"/>
          </a:xfrm>
          <a:prstGeom prst="rect">
            <a:avLst/>
          </a:prstGeom>
          <a:noFill/>
          <a:ln>
            <a:noFill/>
          </a:ln>
        </p:spPr>
        <p:txBody>
          <a:bodyPr anchorCtr="0" anchor="ctr" bIns="93450" lIns="93450" spcFirstLastPara="1" rIns="93450" wrap="square" tIns="93450">
            <a:noAutofit/>
          </a:bodyPr>
          <a:lstStyle/>
          <a:p>
            <a:pPr indent="0" lvl="0" marL="0" rtl="0" algn="l">
              <a:spcBef>
                <a:spcPts val="0"/>
              </a:spcBef>
              <a:spcAft>
                <a:spcPts val="0"/>
              </a:spcAft>
              <a:buClr>
                <a:srgbClr val="000000"/>
              </a:buClr>
              <a:buSzPts val="1200"/>
              <a:buFont typeface="Arial"/>
              <a:buNone/>
            </a:pPr>
            <a:fld id="{00000000-1234-1234-1234-123412341234}" type="slidenum">
              <a:rPr lang="en-US" sz="1400"/>
              <a:t>‹#›</a:t>
            </a:fld>
            <a:endParaRPr sz="1400"/>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77afa0aa4a_0_465:notes"/>
          <p:cNvSpPr/>
          <p:nvPr>
            <p:ph idx="2" type="sldImg"/>
          </p:nvPr>
        </p:nvSpPr>
        <p:spPr>
          <a:xfrm>
            <a:off x="1187450" y="700088"/>
            <a:ext cx="4649700" cy="34878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77afa0aa4a_0_465:notes"/>
          <p:cNvSpPr txBox="1"/>
          <p:nvPr>
            <p:ph idx="1" type="body"/>
          </p:nvPr>
        </p:nvSpPr>
        <p:spPr>
          <a:xfrm>
            <a:off x="935038" y="4422775"/>
            <a:ext cx="5151300" cy="4189500"/>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77afa0aa4a_0_472:notes"/>
          <p:cNvSpPr/>
          <p:nvPr>
            <p:ph idx="2" type="sldImg"/>
          </p:nvPr>
        </p:nvSpPr>
        <p:spPr>
          <a:xfrm>
            <a:off x="1187450" y="700088"/>
            <a:ext cx="4649700" cy="34878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77afa0aa4a_0_472:notes"/>
          <p:cNvSpPr txBox="1"/>
          <p:nvPr>
            <p:ph idx="1" type="body"/>
          </p:nvPr>
        </p:nvSpPr>
        <p:spPr>
          <a:xfrm>
            <a:off x="935038" y="4422775"/>
            <a:ext cx="5151300" cy="4189500"/>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77afa0aa4a_0_479:notes"/>
          <p:cNvSpPr/>
          <p:nvPr>
            <p:ph idx="2" type="sldImg"/>
          </p:nvPr>
        </p:nvSpPr>
        <p:spPr>
          <a:xfrm>
            <a:off x="1187450" y="700088"/>
            <a:ext cx="4649700" cy="34878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77afa0aa4a_0_479:notes"/>
          <p:cNvSpPr txBox="1"/>
          <p:nvPr>
            <p:ph idx="1" type="body"/>
          </p:nvPr>
        </p:nvSpPr>
        <p:spPr>
          <a:xfrm>
            <a:off x="935038" y="4422775"/>
            <a:ext cx="5151300" cy="4189500"/>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77afa0aa4a_0_484:notes"/>
          <p:cNvSpPr/>
          <p:nvPr>
            <p:ph idx="2" type="sldImg"/>
          </p:nvPr>
        </p:nvSpPr>
        <p:spPr>
          <a:xfrm>
            <a:off x="1187450" y="700088"/>
            <a:ext cx="4649700" cy="34878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77afa0aa4a_0_484:notes"/>
          <p:cNvSpPr txBox="1"/>
          <p:nvPr>
            <p:ph idx="1" type="body"/>
          </p:nvPr>
        </p:nvSpPr>
        <p:spPr>
          <a:xfrm>
            <a:off x="935038" y="4422775"/>
            <a:ext cx="5151300" cy="4189500"/>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77afa0aa4a_0_507:notes"/>
          <p:cNvSpPr/>
          <p:nvPr>
            <p:ph idx="2" type="sldImg"/>
          </p:nvPr>
        </p:nvSpPr>
        <p:spPr>
          <a:xfrm>
            <a:off x="1187450" y="700088"/>
            <a:ext cx="4649700" cy="34878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77afa0aa4a_0_507:notes"/>
          <p:cNvSpPr txBox="1"/>
          <p:nvPr>
            <p:ph idx="1" type="body"/>
          </p:nvPr>
        </p:nvSpPr>
        <p:spPr>
          <a:xfrm>
            <a:off x="935038" y="4422775"/>
            <a:ext cx="5151300" cy="4189500"/>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77afa0aa4a_0_494:notes"/>
          <p:cNvSpPr/>
          <p:nvPr>
            <p:ph idx="2" type="sldImg"/>
          </p:nvPr>
        </p:nvSpPr>
        <p:spPr>
          <a:xfrm>
            <a:off x="1187450" y="700088"/>
            <a:ext cx="4649700" cy="34878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77afa0aa4a_0_494:notes"/>
          <p:cNvSpPr txBox="1"/>
          <p:nvPr>
            <p:ph idx="1" type="body"/>
          </p:nvPr>
        </p:nvSpPr>
        <p:spPr>
          <a:xfrm>
            <a:off x="935038" y="4422775"/>
            <a:ext cx="5151300" cy="4189500"/>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77afa0aa4a_0_390:notes"/>
          <p:cNvSpPr txBox="1"/>
          <p:nvPr>
            <p:ph idx="1" type="body"/>
          </p:nvPr>
        </p:nvSpPr>
        <p:spPr>
          <a:xfrm>
            <a:off x="935038" y="4422775"/>
            <a:ext cx="5151300" cy="4189500"/>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
        <p:nvSpPr>
          <p:cNvPr id="415" name="Google Shape;415;g77afa0aa4a_0_390:notes"/>
          <p:cNvSpPr/>
          <p:nvPr>
            <p:ph idx="2" type="sldImg"/>
          </p:nvPr>
        </p:nvSpPr>
        <p:spPr>
          <a:xfrm>
            <a:off x="1187450" y="700088"/>
            <a:ext cx="4649700" cy="3487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77afa0aa4a_0_452:notes"/>
          <p:cNvSpPr/>
          <p:nvPr>
            <p:ph idx="2" type="sldImg"/>
          </p:nvPr>
        </p:nvSpPr>
        <p:spPr>
          <a:xfrm>
            <a:off x="1187450" y="700088"/>
            <a:ext cx="4649700" cy="3487800"/>
          </a:xfrm>
          <a:custGeom>
            <a:rect b="b" l="l" r="r" t="t"/>
            <a:pathLst>
              <a:path extrusionOk="0" h="120000" w="120000">
                <a:moveTo>
                  <a:pt x="0" y="0"/>
                </a:moveTo>
                <a:lnTo>
                  <a:pt x="120000" y="0"/>
                </a:lnTo>
                <a:lnTo>
                  <a:pt x="120000" y="120000"/>
                </a:lnTo>
                <a:lnTo>
                  <a:pt x="0" y="120000"/>
                </a:lnTo>
                <a:close/>
              </a:path>
            </a:pathLst>
          </a:custGeom>
        </p:spPr>
      </p:sp>
      <p:sp>
        <p:nvSpPr>
          <p:cNvPr id="423" name="Google Shape;423;g77afa0aa4a_0_452:notes"/>
          <p:cNvSpPr txBox="1"/>
          <p:nvPr>
            <p:ph idx="1" type="body"/>
          </p:nvPr>
        </p:nvSpPr>
        <p:spPr>
          <a:xfrm>
            <a:off x="935038" y="4422775"/>
            <a:ext cx="5151300" cy="4189500"/>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23:notes"/>
          <p:cNvSpPr txBox="1"/>
          <p:nvPr>
            <p:ph idx="1" type="body"/>
          </p:nvPr>
        </p:nvSpPr>
        <p:spPr>
          <a:xfrm>
            <a:off x="935038" y="4422775"/>
            <a:ext cx="5151437" cy="4189413"/>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
        <p:nvSpPr>
          <p:cNvPr id="428" name="Google Shape;428;p23:notes"/>
          <p:cNvSpPr/>
          <p:nvPr>
            <p:ph idx="2" type="sldImg"/>
          </p:nvPr>
        </p:nvSpPr>
        <p:spPr>
          <a:xfrm>
            <a:off x="1187450" y="700088"/>
            <a:ext cx="4649788" cy="34877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24:notes"/>
          <p:cNvSpPr txBox="1"/>
          <p:nvPr>
            <p:ph idx="1" type="body"/>
          </p:nvPr>
        </p:nvSpPr>
        <p:spPr>
          <a:xfrm>
            <a:off x="935038" y="4422775"/>
            <a:ext cx="5151437" cy="4189413"/>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
        <p:nvSpPr>
          <p:cNvPr id="436" name="Google Shape;436;p24:notes"/>
          <p:cNvSpPr/>
          <p:nvPr>
            <p:ph idx="2" type="sldImg"/>
          </p:nvPr>
        </p:nvSpPr>
        <p:spPr>
          <a:xfrm>
            <a:off x="1187450" y="700088"/>
            <a:ext cx="4649788" cy="34877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2:notes"/>
          <p:cNvSpPr txBox="1"/>
          <p:nvPr>
            <p:ph idx="1" type="body"/>
          </p:nvPr>
        </p:nvSpPr>
        <p:spPr>
          <a:xfrm>
            <a:off x="935038" y="4422775"/>
            <a:ext cx="5151437" cy="4189413"/>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
        <p:nvSpPr>
          <p:cNvPr id="140" name="Google Shape;140;p2:notes"/>
          <p:cNvSpPr/>
          <p:nvPr>
            <p:ph idx="2" type="sldImg"/>
          </p:nvPr>
        </p:nvSpPr>
        <p:spPr>
          <a:xfrm>
            <a:off x="1187450" y="700088"/>
            <a:ext cx="4649788" cy="34877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77afa0aa4a_0_369:notes"/>
          <p:cNvSpPr txBox="1"/>
          <p:nvPr>
            <p:ph idx="1" type="body"/>
          </p:nvPr>
        </p:nvSpPr>
        <p:spPr>
          <a:xfrm>
            <a:off x="935038" y="4422775"/>
            <a:ext cx="5151300" cy="4189500"/>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
        <p:nvSpPr>
          <p:cNvPr id="444" name="Google Shape;444;g77afa0aa4a_0_369:notes"/>
          <p:cNvSpPr/>
          <p:nvPr>
            <p:ph idx="2" type="sldImg"/>
          </p:nvPr>
        </p:nvSpPr>
        <p:spPr>
          <a:xfrm>
            <a:off x="1187450" y="700088"/>
            <a:ext cx="4649700" cy="3487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77afa0aa4a_0_374:notes"/>
          <p:cNvSpPr txBox="1"/>
          <p:nvPr>
            <p:ph idx="1" type="body"/>
          </p:nvPr>
        </p:nvSpPr>
        <p:spPr>
          <a:xfrm>
            <a:off x="935038" y="4422775"/>
            <a:ext cx="5151300" cy="4189500"/>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
        <p:nvSpPr>
          <p:cNvPr id="450" name="Google Shape;450;g77afa0aa4a_0_374:notes"/>
          <p:cNvSpPr/>
          <p:nvPr>
            <p:ph idx="2" type="sldImg"/>
          </p:nvPr>
        </p:nvSpPr>
        <p:spPr>
          <a:xfrm>
            <a:off x="1187450" y="700088"/>
            <a:ext cx="4649700" cy="3487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77afa0aa4a_0_381:notes"/>
          <p:cNvSpPr txBox="1"/>
          <p:nvPr>
            <p:ph idx="1" type="body"/>
          </p:nvPr>
        </p:nvSpPr>
        <p:spPr>
          <a:xfrm>
            <a:off x="935038" y="4422775"/>
            <a:ext cx="5151300" cy="4189500"/>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
        <p:nvSpPr>
          <p:cNvPr id="458" name="Google Shape;458;g77afa0aa4a_0_381:notes"/>
          <p:cNvSpPr/>
          <p:nvPr>
            <p:ph idx="2" type="sldImg"/>
          </p:nvPr>
        </p:nvSpPr>
        <p:spPr>
          <a:xfrm>
            <a:off x="1187450" y="700088"/>
            <a:ext cx="4649700" cy="3487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25:notes"/>
          <p:cNvSpPr txBox="1"/>
          <p:nvPr>
            <p:ph idx="1" type="body"/>
          </p:nvPr>
        </p:nvSpPr>
        <p:spPr>
          <a:xfrm>
            <a:off x="935038" y="4422775"/>
            <a:ext cx="5151437" cy="4189413"/>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
        <p:nvSpPr>
          <p:cNvPr id="466" name="Google Shape;466;p25:notes"/>
          <p:cNvSpPr/>
          <p:nvPr>
            <p:ph idx="2" type="sldImg"/>
          </p:nvPr>
        </p:nvSpPr>
        <p:spPr>
          <a:xfrm>
            <a:off x="1187450" y="700088"/>
            <a:ext cx="4649788" cy="34877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77afa0aa4a_0_298:notes"/>
          <p:cNvSpPr txBox="1"/>
          <p:nvPr>
            <p:ph idx="1" type="body"/>
          </p:nvPr>
        </p:nvSpPr>
        <p:spPr>
          <a:xfrm>
            <a:off x="935038" y="4422775"/>
            <a:ext cx="5151300" cy="4189500"/>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
        <p:nvSpPr>
          <p:cNvPr id="474" name="Google Shape;474;g77afa0aa4a_0_298:notes"/>
          <p:cNvSpPr/>
          <p:nvPr>
            <p:ph idx="2" type="sldImg"/>
          </p:nvPr>
        </p:nvSpPr>
        <p:spPr>
          <a:xfrm>
            <a:off x="1187450" y="700088"/>
            <a:ext cx="4649700" cy="3487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77afa0aa4a_0_489:notes"/>
          <p:cNvSpPr txBox="1"/>
          <p:nvPr>
            <p:ph idx="1" type="body"/>
          </p:nvPr>
        </p:nvSpPr>
        <p:spPr>
          <a:xfrm>
            <a:off x="935038" y="4422775"/>
            <a:ext cx="5151300" cy="4189500"/>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
        <p:nvSpPr>
          <p:cNvPr id="482" name="Google Shape;482;g77afa0aa4a_0_489:notes"/>
          <p:cNvSpPr/>
          <p:nvPr>
            <p:ph idx="2" type="sldImg"/>
          </p:nvPr>
        </p:nvSpPr>
        <p:spPr>
          <a:xfrm>
            <a:off x="1187450" y="700088"/>
            <a:ext cx="4649700" cy="3487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77afa0aa4a_0_333:notes"/>
          <p:cNvSpPr txBox="1"/>
          <p:nvPr>
            <p:ph idx="1" type="body"/>
          </p:nvPr>
        </p:nvSpPr>
        <p:spPr>
          <a:xfrm>
            <a:off x="935038" y="4422775"/>
            <a:ext cx="5151300" cy="4189500"/>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
        <p:nvSpPr>
          <p:cNvPr id="488" name="Google Shape;488;g77afa0aa4a_0_333:notes"/>
          <p:cNvSpPr/>
          <p:nvPr>
            <p:ph idx="2" type="sldImg"/>
          </p:nvPr>
        </p:nvSpPr>
        <p:spPr>
          <a:xfrm>
            <a:off x="1187450" y="700088"/>
            <a:ext cx="4649700" cy="3487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77afa0aa4a_0_340:notes"/>
          <p:cNvSpPr txBox="1"/>
          <p:nvPr>
            <p:ph idx="1" type="body"/>
          </p:nvPr>
        </p:nvSpPr>
        <p:spPr>
          <a:xfrm>
            <a:off x="935038" y="4422775"/>
            <a:ext cx="5151300" cy="4189500"/>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
        <p:nvSpPr>
          <p:cNvPr id="496" name="Google Shape;496;g77afa0aa4a_0_340:notes"/>
          <p:cNvSpPr/>
          <p:nvPr>
            <p:ph idx="2" type="sldImg"/>
          </p:nvPr>
        </p:nvSpPr>
        <p:spPr>
          <a:xfrm>
            <a:off x="1187450" y="700088"/>
            <a:ext cx="4649700" cy="3487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77afa0aa4a_0_347:notes"/>
          <p:cNvSpPr txBox="1"/>
          <p:nvPr>
            <p:ph idx="1" type="body"/>
          </p:nvPr>
        </p:nvSpPr>
        <p:spPr>
          <a:xfrm>
            <a:off x="935038" y="4422775"/>
            <a:ext cx="5151300" cy="4189500"/>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
        <p:nvSpPr>
          <p:cNvPr id="504" name="Google Shape;504;g77afa0aa4a_0_347:notes"/>
          <p:cNvSpPr/>
          <p:nvPr>
            <p:ph idx="2" type="sldImg"/>
          </p:nvPr>
        </p:nvSpPr>
        <p:spPr>
          <a:xfrm>
            <a:off x="1187450" y="700088"/>
            <a:ext cx="4649700" cy="3487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77afa0aa4a_0_355:notes"/>
          <p:cNvSpPr txBox="1"/>
          <p:nvPr>
            <p:ph idx="1" type="body"/>
          </p:nvPr>
        </p:nvSpPr>
        <p:spPr>
          <a:xfrm>
            <a:off x="935038" y="4422775"/>
            <a:ext cx="5151300" cy="4189500"/>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
        <p:nvSpPr>
          <p:cNvPr id="513" name="Google Shape;513;g77afa0aa4a_0_355:notes"/>
          <p:cNvSpPr/>
          <p:nvPr>
            <p:ph idx="2" type="sldImg"/>
          </p:nvPr>
        </p:nvSpPr>
        <p:spPr>
          <a:xfrm>
            <a:off x="1187450" y="700088"/>
            <a:ext cx="4649700" cy="3487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3:notes"/>
          <p:cNvSpPr txBox="1"/>
          <p:nvPr>
            <p:ph idx="1" type="body"/>
          </p:nvPr>
        </p:nvSpPr>
        <p:spPr>
          <a:xfrm>
            <a:off x="935038" y="4422775"/>
            <a:ext cx="5151437" cy="4189413"/>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
        <p:nvSpPr>
          <p:cNvPr id="148" name="Google Shape;148;p3:notes"/>
          <p:cNvSpPr/>
          <p:nvPr>
            <p:ph idx="2" type="sldImg"/>
          </p:nvPr>
        </p:nvSpPr>
        <p:spPr>
          <a:xfrm>
            <a:off x="1187450" y="700088"/>
            <a:ext cx="4649788" cy="34877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77afa0aa4a_0_362:notes"/>
          <p:cNvSpPr txBox="1"/>
          <p:nvPr>
            <p:ph idx="1" type="body"/>
          </p:nvPr>
        </p:nvSpPr>
        <p:spPr>
          <a:xfrm>
            <a:off x="935038" y="4422775"/>
            <a:ext cx="5151300" cy="4189500"/>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
        <p:nvSpPr>
          <p:cNvPr id="521" name="Google Shape;521;g77afa0aa4a_0_362:notes"/>
          <p:cNvSpPr/>
          <p:nvPr>
            <p:ph idx="2" type="sldImg"/>
          </p:nvPr>
        </p:nvSpPr>
        <p:spPr>
          <a:xfrm>
            <a:off x="1187450" y="700088"/>
            <a:ext cx="4649700" cy="3487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77afa0aa4a_0_515:notes"/>
          <p:cNvSpPr/>
          <p:nvPr>
            <p:ph idx="2" type="sldImg"/>
          </p:nvPr>
        </p:nvSpPr>
        <p:spPr>
          <a:xfrm>
            <a:off x="1187450" y="700088"/>
            <a:ext cx="4649700" cy="3487800"/>
          </a:xfrm>
          <a:custGeom>
            <a:rect b="b" l="l" r="r" t="t"/>
            <a:pathLst>
              <a:path extrusionOk="0" h="120000" w="120000">
                <a:moveTo>
                  <a:pt x="0" y="0"/>
                </a:moveTo>
                <a:lnTo>
                  <a:pt x="120000" y="0"/>
                </a:lnTo>
                <a:lnTo>
                  <a:pt x="120000" y="120000"/>
                </a:lnTo>
                <a:lnTo>
                  <a:pt x="0" y="120000"/>
                </a:lnTo>
                <a:close/>
              </a:path>
            </a:pathLst>
          </a:custGeom>
        </p:spPr>
      </p:sp>
      <p:sp>
        <p:nvSpPr>
          <p:cNvPr id="529" name="Google Shape;529;g77afa0aa4a_0_515:notes"/>
          <p:cNvSpPr txBox="1"/>
          <p:nvPr>
            <p:ph idx="1" type="body"/>
          </p:nvPr>
        </p:nvSpPr>
        <p:spPr>
          <a:xfrm>
            <a:off x="935038" y="4422775"/>
            <a:ext cx="5151300" cy="4189500"/>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27:notes"/>
          <p:cNvSpPr txBox="1"/>
          <p:nvPr>
            <p:ph idx="1" type="body"/>
          </p:nvPr>
        </p:nvSpPr>
        <p:spPr>
          <a:xfrm>
            <a:off x="935038" y="4422775"/>
            <a:ext cx="5151437" cy="4189413"/>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
        <p:nvSpPr>
          <p:cNvPr id="535" name="Google Shape;535;p27:notes"/>
          <p:cNvSpPr/>
          <p:nvPr>
            <p:ph idx="2" type="sldImg"/>
          </p:nvPr>
        </p:nvSpPr>
        <p:spPr>
          <a:xfrm>
            <a:off x="1187450" y="700088"/>
            <a:ext cx="4649788" cy="34877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28:notes"/>
          <p:cNvSpPr txBox="1"/>
          <p:nvPr>
            <p:ph idx="1" type="body"/>
          </p:nvPr>
        </p:nvSpPr>
        <p:spPr>
          <a:xfrm>
            <a:off x="935038" y="4422775"/>
            <a:ext cx="5151437" cy="4189413"/>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
        <p:nvSpPr>
          <p:cNvPr id="543" name="Google Shape;543;p28:notes"/>
          <p:cNvSpPr/>
          <p:nvPr>
            <p:ph idx="2" type="sldImg"/>
          </p:nvPr>
        </p:nvSpPr>
        <p:spPr>
          <a:xfrm>
            <a:off x="1187450" y="700088"/>
            <a:ext cx="4649788" cy="34877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p29:notes"/>
          <p:cNvSpPr txBox="1"/>
          <p:nvPr>
            <p:ph idx="1" type="body"/>
          </p:nvPr>
        </p:nvSpPr>
        <p:spPr>
          <a:xfrm>
            <a:off x="935038" y="4422775"/>
            <a:ext cx="5151437" cy="4189413"/>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
        <p:nvSpPr>
          <p:cNvPr id="551" name="Google Shape;551;p29:notes"/>
          <p:cNvSpPr/>
          <p:nvPr>
            <p:ph idx="2" type="sldImg"/>
          </p:nvPr>
        </p:nvSpPr>
        <p:spPr>
          <a:xfrm>
            <a:off x="1187450" y="700088"/>
            <a:ext cx="4649788" cy="34877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p30:notes"/>
          <p:cNvSpPr txBox="1"/>
          <p:nvPr>
            <p:ph idx="1" type="body"/>
          </p:nvPr>
        </p:nvSpPr>
        <p:spPr>
          <a:xfrm>
            <a:off x="935038" y="4422775"/>
            <a:ext cx="5151437" cy="4189413"/>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
        <p:nvSpPr>
          <p:cNvPr id="559" name="Google Shape;559;p30:notes"/>
          <p:cNvSpPr/>
          <p:nvPr>
            <p:ph idx="2" type="sldImg"/>
          </p:nvPr>
        </p:nvSpPr>
        <p:spPr>
          <a:xfrm>
            <a:off x="1187450" y="700088"/>
            <a:ext cx="4649788" cy="34877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31:notes"/>
          <p:cNvSpPr txBox="1"/>
          <p:nvPr>
            <p:ph idx="1" type="body"/>
          </p:nvPr>
        </p:nvSpPr>
        <p:spPr>
          <a:xfrm>
            <a:off x="935038" y="4422775"/>
            <a:ext cx="5151437" cy="4189413"/>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
        <p:nvSpPr>
          <p:cNvPr id="567" name="Google Shape;567;p31:notes"/>
          <p:cNvSpPr/>
          <p:nvPr>
            <p:ph idx="2" type="sldImg"/>
          </p:nvPr>
        </p:nvSpPr>
        <p:spPr>
          <a:xfrm>
            <a:off x="1187450" y="700088"/>
            <a:ext cx="4649788" cy="34877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p32:notes"/>
          <p:cNvSpPr txBox="1"/>
          <p:nvPr>
            <p:ph idx="1" type="body"/>
          </p:nvPr>
        </p:nvSpPr>
        <p:spPr>
          <a:xfrm>
            <a:off x="935038" y="4422775"/>
            <a:ext cx="5151437" cy="4189413"/>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
        <p:nvSpPr>
          <p:cNvPr id="575" name="Google Shape;575;p32:notes"/>
          <p:cNvSpPr/>
          <p:nvPr>
            <p:ph idx="2" type="sldImg"/>
          </p:nvPr>
        </p:nvSpPr>
        <p:spPr>
          <a:xfrm>
            <a:off x="1187450" y="700088"/>
            <a:ext cx="4649788" cy="34877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p33:notes"/>
          <p:cNvSpPr txBox="1"/>
          <p:nvPr>
            <p:ph idx="1" type="body"/>
          </p:nvPr>
        </p:nvSpPr>
        <p:spPr>
          <a:xfrm>
            <a:off x="935038" y="4422775"/>
            <a:ext cx="5151437" cy="4189413"/>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
        <p:nvSpPr>
          <p:cNvPr id="583" name="Google Shape;583;p33:notes"/>
          <p:cNvSpPr/>
          <p:nvPr>
            <p:ph idx="2" type="sldImg"/>
          </p:nvPr>
        </p:nvSpPr>
        <p:spPr>
          <a:xfrm>
            <a:off x="1187450" y="700088"/>
            <a:ext cx="4649788" cy="34877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p34:notes"/>
          <p:cNvSpPr txBox="1"/>
          <p:nvPr>
            <p:ph idx="1" type="body"/>
          </p:nvPr>
        </p:nvSpPr>
        <p:spPr>
          <a:xfrm>
            <a:off x="935038" y="4422775"/>
            <a:ext cx="5151437" cy="4189413"/>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
        <p:nvSpPr>
          <p:cNvPr id="591" name="Google Shape;591;p34:notes"/>
          <p:cNvSpPr/>
          <p:nvPr>
            <p:ph idx="2" type="sldImg"/>
          </p:nvPr>
        </p:nvSpPr>
        <p:spPr>
          <a:xfrm>
            <a:off x="1187450" y="700088"/>
            <a:ext cx="4649788" cy="34877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4:notes"/>
          <p:cNvSpPr txBox="1"/>
          <p:nvPr>
            <p:ph idx="1" type="body"/>
          </p:nvPr>
        </p:nvSpPr>
        <p:spPr>
          <a:xfrm>
            <a:off x="935038" y="4422775"/>
            <a:ext cx="5151437" cy="4189413"/>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
        <p:nvSpPr>
          <p:cNvPr id="156" name="Google Shape;156;p4:notes"/>
          <p:cNvSpPr/>
          <p:nvPr>
            <p:ph idx="2" type="sldImg"/>
          </p:nvPr>
        </p:nvSpPr>
        <p:spPr>
          <a:xfrm>
            <a:off x="1187450" y="700088"/>
            <a:ext cx="4649788" cy="34877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p35:notes"/>
          <p:cNvSpPr txBox="1"/>
          <p:nvPr>
            <p:ph idx="1" type="body"/>
          </p:nvPr>
        </p:nvSpPr>
        <p:spPr>
          <a:xfrm>
            <a:off x="935038" y="4422775"/>
            <a:ext cx="5151437" cy="4189413"/>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
        <p:nvSpPr>
          <p:cNvPr id="599" name="Google Shape;599;p35:notes"/>
          <p:cNvSpPr/>
          <p:nvPr>
            <p:ph idx="2" type="sldImg"/>
          </p:nvPr>
        </p:nvSpPr>
        <p:spPr>
          <a:xfrm>
            <a:off x="1187450" y="700088"/>
            <a:ext cx="4649788" cy="34877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36:notes"/>
          <p:cNvSpPr txBox="1"/>
          <p:nvPr>
            <p:ph idx="1" type="body"/>
          </p:nvPr>
        </p:nvSpPr>
        <p:spPr>
          <a:xfrm>
            <a:off x="935038" y="4422775"/>
            <a:ext cx="5151437" cy="4189413"/>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
        <p:nvSpPr>
          <p:cNvPr id="607" name="Google Shape;607;p36:notes"/>
          <p:cNvSpPr/>
          <p:nvPr>
            <p:ph idx="2" type="sldImg"/>
          </p:nvPr>
        </p:nvSpPr>
        <p:spPr>
          <a:xfrm>
            <a:off x="1187450" y="700088"/>
            <a:ext cx="4649788" cy="34877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5:notes"/>
          <p:cNvSpPr txBox="1"/>
          <p:nvPr>
            <p:ph idx="1" type="body"/>
          </p:nvPr>
        </p:nvSpPr>
        <p:spPr>
          <a:xfrm>
            <a:off x="935038" y="4422775"/>
            <a:ext cx="5151437" cy="4189413"/>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
        <p:nvSpPr>
          <p:cNvPr id="164" name="Google Shape;164;p5:notes"/>
          <p:cNvSpPr/>
          <p:nvPr>
            <p:ph idx="2" type="sldImg"/>
          </p:nvPr>
        </p:nvSpPr>
        <p:spPr>
          <a:xfrm>
            <a:off x="1187450" y="700088"/>
            <a:ext cx="4649788" cy="34877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6:notes"/>
          <p:cNvSpPr txBox="1"/>
          <p:nvPr>
            <p:ph idx="1" type="body"/>
          </p:nvPr>
        </p:nvSpPr>
        <p:spPr>
          <a:xfrm>
            <a:off x="935038" y="4422775"/>
            <a:ext cx="5151437" cy="4189413"/>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
        <p:nvSpPr>
          <p:cNvPr id="172" name="Google Shape;172;p6:notes"/>
          <p:cNvSpPr/>
          <p:nvPr>
            <p:ph idx="2" type="sldImg"/>
          </p:nvPr>
        </p:nvSpPr>
        <p:spPr>
          <a:xfrm>
            <a:off x="1187450" y="700088"/>
            <a:ext cx="4649788" cy="34877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type="title">
  <p:cSld name="TITLE">
    <p:spTree>
      <p:nvGrpSpPr>
        <p:cNvPr id="14" name="Shape 14"/>
        <p:cNvGrpSpPr/>
        <p:nvPr/>
      </p:nvGrpSpPr>
      <p:grpSpPr>
        <a:xfrm>
          <a:off x="0" y="0"/>
          <a:ext cx="0" cy="0"/>
          <a:chOff x="0" y="0"/>
          <a:chExt cx="0" cy="0"/>
        </a:xfrm>
      </p:grpSpPr>
      <p:sp>
        <p:nvSpPr>
          <p:cNvPr id="15" name="Google Shape;15;p2"/>
          <p:cNvSpPr txBox="1"/>
          <p:nvPr>
            <p:ph type="ctrTitle"/>
          </p:nvPr>
        </p:nvSpPr>
        <p:spPr>
          <a:xfrm>
            <a:off x="1143000" y="1600200"/>
            <a:ext cx="6934200" cy="762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0" type="dt"/>
          </p:nvPr>
        </p:nvSpPr>
        <p:spPr>
          <a:xfrm>
            <a:off x="533400" y="6324600"/>
            <a:ext cx="1905000" cy="457200"/>
          </a:xfrm>
          <a:prstGeom prst="rect">
            <a:avLst/>
          </a:prstGeom>
          <a:noFill/>
          <a:ln>
            <a:noFill/>
          </a:ln>
        </p:spPr>
        <p:txBody>
          <a:bodyPr anchorCtr="0" anchor="ctr" bIns="45700" lIns="91425" spcFirstLastPara="1" rIns="91425" wrap="square" tIns="45700">
            <a:noAutofit/>
          </a:bodyPr>
          <a:lstStyle>
            <a:lvl1pPr lvl="0" algn="l">
              <a:spcBef>
                <a:spcPts val="28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ph idx="11" type="ftr"/>
          </p:nvPr>
        </p:nvSpPr>
        <p:spPr>
          <a:xfrm>
            <a:off x="3200400" y="6324600"/>
            <a:ext cx="2895600" cy="457200"/>
          </a:xfrm>
          <a:prstGeom prst="rect">
            <a:avLst/>
          </a:prstGeom>
          <a:noFill/>
          <a:ln>
            <a:noFill/>
          </a:ln>
        </p:spPr>
        <p:txBody>
          <a:bodyPr anchorCtr="0" anchor="ctr" bIns="45700" lIns="91425" spcFirstLastPara="1" rIns="91425" wrap="square" tIns="45700">
            <a:noAutofit/>
          </a:bodyPr>
          <a:lstStyle>
            <a:lvl1pPr lvl="0" algn="r">
              <a:spcBef>
                <a:spcPts val="280"/>
              </a:spcBef>
              <a:spcAft>
                <a:spcPts val="0"/>
              </a:spcAft>
              <a:buSzPts val="1400"/>
              <a:buNone/>
              <a:defRPr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2" type="sldNum"/>
          </p:nvPr>
        </p:nvSpPr>
        <p:spPr>
          <a:xfrm>
            <a:off x="6858000" y="6324600"/>
            <a:ext cx="1905000" cy="4572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1" i="0" sz="1400" u="none" cap="none" strike="noStrike">
                <a:solidFill>
                  <a:srgbClr val="FFFFFF"/>
                </a:solidFill>
                <a:latin typeface="Arial"/>
                <a:ea typeface="Arial"/>
                <a:cs typeface="Arial"/>
                <a:sym typeface="Arial"/>
              </a:defRPr>
            </a:lvl1pPr>
            <a:lvl2pPr indent="0" lvl="1" marL="0" marR="0" algn="ctr">
              <a:spcBef>
                <a:spcPts val="0"/>
              </a:spcBef>
              <a:spcAft>
                <a:spcPts val="0"/>
              </a:spcAft>
              <a:buNone/>
              <a:defRPr b="1" i="0" sz="1400" u="none" cap="none" strike="noStrike">
                <a:solidFill>
                  <a:srgbClr val="FFFFFF"/>
                </a:solidFill>
                <a:latin typeface="Arial"/>
                <a:ea typeface="Arial"/>
                <a:cs typeface="Arial"/>
                <a:sym typeface="Arial"/>
              </a:defRPr>
            </a:lvl2pPr>
            <a:lvl3pPr indent="0" lvl="2" marL="0" marR="0" algn="ctr">
              <a:spcBef>
                <a:spcPts val="0"/>
              </a:spcBef>
              <a:spcAft>
                <a:spcPts val="0"/>
              </a:spcAft>
              <a:buNone/>
              <a:defRPr b="1" i="0" sz="1400" u="none" cap="none" strike="noStrike">
                <a:solidFill>
                  <a:srgbClr val="FFFFFF"/>
                </a:solidFill>
                <a:latin typeface="Arial"/>
                <a:ea typeface="Arial"/>
                <a:cs typeface="Arial"/>
                <a:sym typeface="Arial"/>
              </a:defRPr>
            </a:lvl3pPr>
            <a:lvl4pPr indent="0" lvl="3" marL="0" marR="0" algn="ctr">
              <a:spcBef>
                <a:spcPts val="0"/>
              </a:spcBef>
              <a:spcAft>
                <a:spcPts val="0"/>
              </a:spcAft>
              <a:buNone/>
              <a:defRPr b="1" i="0" sz="1400" u="none" cap="none" strike="noStrike">
                <a:solidFill>
                  <a:srgbClr val="FFFFFF"/>
                </a:solidFill>
                <a:latin typeface="Arial"/>
                <a:ea typeface="Arial"/>
                <a:cs typeface="Arial"/>
                <a:sym typeface="Arial"/>
              </a:defRPr>
            </a:lvl4pPr>
            <a:lvl5pPr indent="0" lvl="4" marL="0" marR="0" algn="ctr">
              <a:spcBef>
                <a:spcPts val="0"/>
              </a:spcBef>
              <a:spcAft>
                <a:spcPts val="0"/>
              </a:spcAft>
              <a:buNone/>
              <a:defRPr b="1" i="0" sz="1400" u="none" cap="none" strike="noStrike">
                <a:solidFill>
                  <a:srgbClr val="FFFFFF"/>
                </a:solidFill>
                <a:latin typeface="Arial"/>
                <a:ea typeface="Arial"/>
                <a:cs typeface="Arial"/>
                <a:sym typeface="Arial"/>
              </a:defRPr>
            </a:lvl5pPr>
            <a:lvl6pPr indent="0" lvl="5" marL="0" marR="0" algn="ctr">
              <a:spcBef>
                <a:spcPts val="0"/>
              </a:spcBef>
              <a:spcAft>
                <a:spcPts val="0"/>
              </a:spcAft>
              <a:buNone/>
              <a:defRPr b="1" i="0" sz="1400" u="none" cap="none" strike="noStrike">
                <a:solidFill>
                  <a:srgbClr val="FFFFFF"/>
                </a:solidFill>
                <a:latin typeface="Arial"/>
                <a:ea typeface="Arial"/>
                <a:cs typeface="Arial"/>
                <a:sym typeface="Arial"/>
              </a:defRPr>
            </a:lvl6pPr>
            <a:lvl7pPr indent="0" lvl="6" marL="0" marR="0" algn="ctr">
              <a:spcBef>
                <a:spcPts val="0"/>
              </a:spcBef>
              <a:spcAft>
                <a:spcPts val="0"/>
              </a:spcAft>
              <a:buNone/>
              <a:defRPr b="1" i="0" sz="1400" u="none" cap="none" strike="noStrike">
                <a:solidFill>
                  <a:srgbClr val="FFFFFF"/>
                </a:solidFill>
                <a:latin typeface="Arial"/>
                <a:ea typeface="Arial"/>
                <a:cs typeface="Arial"/>
                <a:sym typeface="Arial"/>
              </a:defRPr>
            </a:lvl7pPr>
            <a:lvl8pPr indent="0" lvl="7" marL="0" marR="0" algn="ctr">
              <a:spcBef>
                <a:spcPts val="0"/>
              </a:spcBef>
              <a:spcAft>
                <a:spcPts val="0"/>
              </a:spcAft>
              <a:buNone/>
              <a:defRPr b="1" i="0" sz="1400" u="none" cap="none" strike="noStrike">
                <a:solidFill>
                  <a:srgbClr val="FFFFFF"/>
                </a:solidFill>
                <a:latin typeface="Arial"/>
                <a:ea typeface="Arial"/>
                <a:cs typeface="Arial"/>
                <a:sym typeface="Arial"/>
              </a:defRPr>
            </a:lvl8pPr>
            <a:lvl9pPr indent="0" lvl="8" marL="0" marR="0" algn="ctr">
              <a:spcBef>
                <a:spcPts val="0"/>
              </a:spcBef>
              <a:spcAft>
                <a:spcPts val="0"/>
              </a:spcAft>
              <a:buNone/>
              <a:defRPr b="1" i="0" sz="14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bg>
      <p:bgPr>
        <a:blipFill>
          <a:blip r:embed="rId2">
            <a:alphaModFix/>
          </a:blip>
          <a:stretch>
            <a:fillRect/>
          </a:stretch>
        </a:blipFill>
      </p:bgPr>
    </p:bg>
    <p:spTree>
      <p:nvGrpSpPr>
        <p:cNvPr id="75" name="Shape 75"/>
        <p:cNvGrpSpPr/>
        <p:nvPr/>
      </p:nvGrpSpPr>
      <p:grpSpPr>
        <a:xfrm>
          <a:off x="0" y="0"/>
          <a:ext cx="0" cy="0"/>
          <a:chOff x="0" y="0"/>
          <a:chExt cx="0" cy="0"/>
        </a:xfrm>
      </p:grpSpPr>
      <p:sp>
        <p:nvSpPr>
          <p:cNvPr id="76" name="Google Shape;76;p11"/>
          <p:cNvSpPr/>
          <p:nvPr/>
        </p:nvSpPr>
        <p:spPr>
          <a:xfrm>
            <a:off x="-9525" y="4572000"/>
            <a:ext cx="9144000" cy="887413"/>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77" name="Google Shape;77;p11"/>
          <p:cNvSpPr/>
          <p:nvPr/>
        </p:nvSpPr>
        <p:spPr>
          <a:xfrm>
            <a:off x="-9525" y="4664075"/>
            <a:ext cx="1463675" cy="71278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78" name="Google Shape;78;p11"/>
          <p:cNvSpPr/>
          <p:nvPr/>
        </p:nvSpPr>
        <p:spPr>
          <a:xfrm>
            <a:off x="1544638" y="4654550"/>
            <a:ext cx="7599362" cy="71278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79" name="Google Shape;79;p11"/>
          <p:cNvSpPr/>
          <p:nvPr/>
        </p:nvSpPr>
        <p:spPr>
          <a:xfrm>
            <a:off x="1447800" y="0"/>
            <a:ext cx="100013" cy="6867525"/>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80" name="Google Shape;80;p11"/>
          <p:cNvSpPr txBox="1"/>
          <p:nvPr>
            <p:ph idx="1" type="body"/>
          </p:nvPr>
        </p:nvSpPr>
        <p:spPr>
          <a:xfrm>
            <a:off x="1600200" y="5486400"/>
            <a:ext cx="7315200" cy="685800"/>
          </a:xfrm>
          <a:prstGeom prst="rect">
            <a:avLst/>
          </a:prstGeom>
          <a:noFill/>
          <a:ln>
            <a:noFill/>
          </a:ln>
        </p:spPr>
        <p:txBody>
          <a:bodyPr anchorCtr="0" anchor="t" bIns="45700" lIns="91425" spcFirstLastPara="1" rIns="91425" wrap="square" tIns="45700">
            <a:noAutofit/>
          </a:bodyPr>
          <a:lstStyle>
            <a:lvl1pPr indent="-228600" lvl="0" marL="457200" algn="l">
              <a:spcBef>
                <a:spcPts val="700"/>
              </a:spcBef>
              <a:spcAft>
                <a:spcPts val="0"/>
              </a:spcAft>
              <a:buSzPts val="1020"/>
              <a:buFont typeface="Twentieth Century"/>
              <a:buNone/>
              <a:defRPr sz="1700"/>
            </a:lvl1pPr>
            <a:lvl2pPr indent="-228600" lvl="1" marL="914400" algn="l">
              <a:spcBef>
                <a:spcPts val="550"/>
              </a:spcBef>
              <a:spcAft>
                <a:spcPts val="0"/>
              </a:spcAft>
              <a:buSzPts val="840"/>
              <a:buFont typeface="Twentieth Century"/>
              <a:buNone/>
              <a:defRPr sz="1200"/>
            </a:lvl2pPr>
            <a:lvl3pPr indent="-228600" lvl="2" marL="1371600" algn="l">
              <a:spcBef>
                <a:spcPts val="500"/>
              </a:spcBef>
              <a:spcAft>
                <a:spcPts val="0"/>
              </a:spcAft>
              <a:buSzPts val="750"/>
              <a:buFont typeface="Twentieth Century"/>
              <a:buNone/>
              <a:defRPr sz="1000"/>
            </a:lvl3pPr>
            <a:lvl4pPr indent="-228600" lvl="3" marL="1828800" algn="l">
              <a:spcBef>
                <a:spcPts val="400"/>
              </a:spcBef>
              <a:spcAft>
                <a:spcPts val="0"/>
              </a:spcAft>
              <a:buSzPts val="675"/>
              <a:buFont typeface="Twentieth Century"/>
              <a:buNone/>
              <a:defRPr sz="900"/>
            </a:lvl4pPr>
            <a:lvl5pPr indent="-228600" lvl="4" marL="2286000" algn="l">
              <a:spcBef>
                <a:spcPts val="400"/>
              </a:spcBef>
              <a:spcAft>
                <a:spcPts val="0"/>
              </a:spcAft>
              <a:buSzPts val="585"/>
              <a:buFont typeface="Twentieth Century"/>
              <a:buNone/>
              <a:defRPr sz="9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1" name="Google Shape;81;p11"/>
          <p:cNvSpPr txBox="1"/>
          <p:nvPr>
            <p:ph type="title"/>
          </p:nvPr>
        </p:nvSpPr>
        <p:spPr>
          <a:xfrm>
            <a:off x="1600200" y="4648200"/>
            <a:ext cx="7315200" cy="6858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FFFFFF"/>
              </a:buClr>
              <a:buSzPts val="2800"/>
              <a:buFont typeface="Twentieth Century"/>
              <a:buNone/>
              <a:defRPr b="0" sz="280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1"/>
          <p:cNvSpPr/>
          <p:nvPr>
            <p:ph idx="2" type="pic"/>
          </p:nvPr>
        </p:nvSpPr>
        <p:spPr>
          <a:xfrm>
            <a:off x="1560576" y="0"/>
            <a:ext cx="7583424" cy="4568952"/>
          </a:xfrm>
          <a:prstGeom prst="rect">
            <a:avLst/>
          </a:prstGeom>
          <a:solidFill>
            <a:srgbClr val="CCDFE8"/>
          </a:solidFill>
          <a:ln>
            <a:noFill/>
          </a:ln>
        </p:spPr>
        <p:txBody>
          <a:bodyPr anchorCtr="0" anchor="t" bIns="45700" lIns="91425" spcFirstLastPara="1" rIns="91425" wrap="square" tIns="45700">
            <a:noAutofit/>
          </a:bodyPr>
          <a:lstStyle>
            <a:lvl1pPr lvl="0" marR="0" rtl="0" algn="l">
              <a:spcBef>
                <a:spcPts val="700"/>
              </a:spcBef>
              <a:spcAft>
                <a:spcPts val="0"/>
              </a:spcAft>
              <a:buClr>
                <a:schemeClr val="accent2"/>
              </a:buClr>
              <a:buSzPts val="1920"/>
              <a:buFont typeface="Noto Sans Symbols"/>
              <a:buNone/>
              <a:defRPr b="0" i="0" sz="3200" u="none" cap="none" strike="noStrike">
                <a:solidFill>
                  <a:schemeClr val="dk1"/>
                </a:solidFill>
                <a:latin typeface="Twentieth Century"/>
                <a:ea typeface="Twentieth Century"/>
                <a:cs typeface="Twentieth Century"/>
                <a:sym typeface="Twentieth Century"/>
              </a:defRPr>
            </a:lvl1pPr>
            <a:lvl2pPr lvl="1" marR="0" rtl="0" algn="l">
              <a:spcBef>
                <a:spcPts val="550"/>
              </a:spcBef>
              <a:spcAft>
                <a:spcPts val="0"/>
              </a:spcAft>
              <a:buClr>
                <a:schemeClr val="accent1"/>
              </a:buClr>
              <a:buSzPts val="1820"/>
              <a:buFont typeface="Noto Sans Symbols"/>
              <a:buChar char="🞑"/>
              <a:defRPr b="0" i="0" sz="2600" u="none" cap="none" strike="noStrike">
                <a:solidFill>
                  <a:schemeClr val="dk1"/>
                </a:solidFill>
                <a:latin typeface="Twentieth Century"/>
                <a:ea typeface="Twentieth Century"/>
                <a:cs typeface="Twentieth Century"/>
                <a:sym typeface="Twentieth Century"/>
              </a:defRPr>
            </a:lvl2pPr>
            <a:lvl3pPr lvl="2" marR="0" rtl="0" algn="l">
              <a:spcBef>
                <a:spcPts val="500"/>
              </a:spcBef>
              <a:spcAft>
                <a:spcPts val="0"/>
              </a:spcAft>
              <a:buClr>
                <a:schemeClr val="accent2"/>
              </a:buClr>
              <a:buSzPts val="1725"/>
              <a:buFont typeface="Noto Sans Symbols"/>
              <a:buChar char="■"/>
              <a:defRPr b="0" i="0" sz="2300" u="none" cap="none" strike="noStrike">
                <a:solidFill>
                  <a:schemeClr val="dk1"/>
                </a:solidFill>
                <a:latin typeface="Twentieth Century"/>
                <a:ea typeface="Twentieth Century"/>
                <a:cs typeface="Twentieth Century"/>
                <a:sym typeface="Twentieth Century"/>
              </a:defRPr>
            </a:lvl3pPr>
            <a:lvl4pPr lvl="3" marR="0" rtl="0" algn="l">
              <a:spcBef>
                <a:spcPts val="400"/>
              </a:spcBef>
              <a:spcAft>
                <a:spcPts val="0"/>
              </a:spcAft>
              <a:buClr>
                <a:srgbClr val="A5AB81"/>
              </a:buClr>
              <a:buSzPts val="1500"/>
              <a:buFont typeface="Noto Sans Symbols"/>
              <a:buChar char="■"/>
              <a:defRPr b="0" i="0" sz="2000" u="none" cap="none" strike="noStrike">
                <a:solidFill>
                  <a:schemeClr val="dk1"/>
                </a:solidFill>
                <a:latin typeface="Twentieth Century"/>
                <a:ea typeface="Twentieth Century"/>
                <a:cs typeface="Twentieth Century"/>
                <a:sym typeface="Twentieth Century"/>
              </a:defRPr>
            </a:lvl4pPr>
            <a:lvl5pPr lvl="4" marR="0" rtl="0" algn="l">
              <a:spcBef>
                <a:spcPts val="400"/>
              </a:spcBef>
              <a:spcAft>
                <a:spcPts val="0"/>
              </a:spcAft>
              <a:buClr>
                <a:srgbClr val="D8B25C"/>
              </a:buClr>
              <a:buSzPts val="1300"/>
              <a:buFont typeface="Noto Sans Symbols"/>
              <a:buChar char="■"/>
              <a:defRPr b="0" i="0" sz="2000" u="none" cap="none" strike="noStrike">
                <a:solidFill>
                  <a:schemeClr val="dk1"/>
                </a:solidFill>
                <a:latin typeface="Twentieth Century"/>
                <a:ea typeface="Twentieth Century"/>
                <a:cs typeface="Twentieth Century"/>
                <a:sym typeface="Twentieth Century"/>
              </a:defRPr>
            </a:lvl5pPr>
            <a:lvl6pPr lvl="5" marR="0" rtl="0" algn="l">
              <a:spcBef>
                <a:spcPts val="360"/>
              </a:spcBef>
              <a:spcAft>
                <a:spcPts val="0"/>
              </a:spcAft>
              <a:buClr>
                <a:schemeClr val="accent1"/>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9pPr>
          </a:lstStyle>
          <a:p/>
        </p:txBody>
      </p:sp>
      <p:sp>
        <p:nvSpPr>
          <p:cNvPr id="83" name="Google Shape;83;p11"/>
          <p:cNvSpPr txBox="1"/>
          <p:nvPr>
            <p:ph idx="10" type="dt"/>
          </p:nvPr>
        </p:nvSpPr>
        <p:spPr>
          <a:xfrm>
            <a:off x="6248400" y="6248400"/>
            <a:ext cx="2667000" cy="365125"/>
          </a:xfrm>
          <a:prstGeom prst="rect">
            <a:avLst/>
          </a:prstGeom>
          <a:noFill/>
          <a:ln>
            <a:noFill/>
          </a:ln>
        </p:spPr>
        <p:txBody>
          <a:bodyPr anchorCtr="0" anchor="ctr" bIns="45700" lIns="91425" spcFirstLastPara="1" rIns="91425" wrap="square" tIns="45700">
            <a:noAutofit/>
          </a:bodyPr>
          <a:lstStyle>
            <a:lvl1pPr lvl="0" algn="l">
              <a:spcBef>
                <a:spcPts val="28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1"/>
          <p:cNvSpPr txBox="1"/>
          <p:nvPr>
            <p:ph idx="12" type="sldNum"/>
          </p:nvPr>
        </p:nvSpPr>
        <p:spPr>
          <a:xfrm>
            <a:off x="0" y="4667250"/>
            <a:ext cx="1447800" cy="663575"/>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1" i="0" sz="2800" u="none" cap="none" strike="noStrike">
                <a:solidFill>
                  <a:srgbClr val="FFFFFF"/>
                </a:solidFill>
                <a:latin typeface="Arial"/>
                <a:ea typeface="Arial"/>
                <a:cs typeface="Arial"/>
                <a:sym typeface="Arial"/>
              </a:defRPr>
            </a:lvl1pPr>
            <a:lvl2pPr indent="0" lvl="1" marL="0" marR="0" algn="ctr">
              <a:spcBef>
                <a:spcPts val="0"/>
              </a:spcBef>
              <a:spcAft>
                <a:spcPts val="0"/>
              </a:spcAft>
              <a:buNone/>
              <a:defRPr b="1" i="0" sz="2800" u="none" cap="none" strike="noStrike">
                <a:solidFill>
                  <a:srgbClr val="FFFFFF"/>
                </a:solidFill>
                <a:latin typeface="Arial"/>
                <a:ea typeface="Arial"/>
                <a:cs typeface="Arial"/>
                <a:sym typeface="Arial"/>
              </a:defRPr>
            </a:lvl2pPr>
            <a:lvl3pPr indent="0" lvl="2" marL="0" marR="0" algn="ctr">
              <a:spcBef>
                <a:spcPts val="0"/>
              </a:spcBef>
              <a:spcAft>
                <a:spcPts val="0"/>
              </a:spcAft>
              <a:buNone/>
              <a:defRPr b="1" i="0" sz="2800" u="none" cap="none" strike="noStrike">
                <a:solidFill>
                  <a:srgbClr val="FFFFFF"/>
                </a:solidFill>
                <a:latin typeface="Arial"/>
                <a:ea typeface="Arial"/>
                <a:cs typeface="Arial"/>
                <a:sym typeface="Arial"/>
              </a:defRPr>
            </a:lvl3pPr>
            <a:lvl4pPr indent="0" lvl="3" marL="0" marR="0" algn="ctr">
              <a:spcBef>
                <a:spcPts val="0"/>
              </a:spcBef>
              <a:spcAft>
                <a:spcPts val="0"/>
              </a:spcAft>
              <a:buNone/>
              <a:defRPr b="1" i="0" sz="2800" u="none" cap="none" strike="noStrike">
                <a:solidFill>
                  <a:srgbClr val="FFFFFF"/>
                </a:solidFill>
                <a:latin typeface="Arial"/>
                <a:ea typeface="Arial"/>
                <a:cs typeface="Arial"/>
                <a:sym typeface="Arial"/>
              </a:defRPr>
            </a:lvl4pPr>
            <a:lvl5pPr indent="0" lvl="4" marL="0" marR="0" algn="ctr">
              <a:spcBef>
                <a:spcPts val="0"/>
              </a:spcBef>
              <a:spcAft>
                <a:spcPts val="0"/>
              </a:spcAft>
              <a:buNone/>
              <a:defRPr b="1" i="0" sz="2800" u="none" cap="none" strike="noStrike">
                <a:solidFill>
                  <a:srgbClr val="FFFFFF"/>
                </a:solidFill>
                <a:latin typeface="Arial"/>
                <a:ea typeface="Arial"/>
                <a:cs typeface="Arial"/>
                <a:sym typeface="Arial"/>
              </a:defRPr>
            </a:lvl5pPr>
            <a:lvl6pPr indent="0" lvl="5" marL="0" marR="0" algn="ctr">
              <a:spcBef>
                <a:spcPts val="0"/>
              </a:spcBef>
              <a:spcAft>
                <a:spcPts val="0"/>
              </a:spcAft>
              <a:buNone/>
              <a:defRPr b="1" i="0" sz="2800" u="none" cap="none" strike="noStrike">
                <a:solidFill>
                  <a:srgbClr val="FFFFFF"/>
                </a:solidFill>
                <a:latin typeface="Arial"/>
                <a:ea typeface="Arial"/>
                <a:cs typeface="Arial"/>
                <a:sym typeface="Arial"/>
              </a:defRPr>
            </a:lvl6pPr>
            <a:lvl7pPr indent="0" lvl="6" marL="0" marR="0" algn="ctr">
              <a:spcBef>
                <a:spcPts val="0"/>
              </a:spcBef>
              <a:spcAft>
                <a:spcPts val="0"/>
              </a:spcAft>
              <a:buNone/>
              <a:defRPr b="1" i="0" sz="2800" u="none" cap="none" strike="noStrike">
                <a:solidFill>
                  <a:srgbClr val="FFFFFF"/>
                </a:solidFill>
                <a:latin typeface="Arial"/>
                <a:ea typeface="Arial"/>
                <a:cs typeface="Arial"/>
                <a:sym typeface="Arial"/>
              </a:defRPr>
            </a:lvl7pPr>
            <a:lvl8pPr indent="0" lvl="7" marL="0" marR="0" algn="ctr">
              <a:spcBef>
                <a:spcPts val="0"/>
              </a:spcBef>
              <a:spcAft>
                <a:spcPts val="0"/>
              </a:spcAft>
              <a:buNone/>
              <a:defRPr b="1" i="0" sz="2800" u="none" cap="none" strike="noStrike">
                <a:solidFill>
                  <a:srgbClr val="FFFFFF"/>
                </a:solidFill>
                <a:latin typeface="Arial"/>
                <a:ea typeface="Arial"/>
                <a:cs typeface="Arial"/>
                <a:sym typeface="Arial"/>
              </a:defRPr>
            </a:lvl8pPr>
            <a:lvl9pPr indent="0" lvl="8" marL="0" marR="0" algn="ctr">
              <a:spcBef>
                <a:spcPts val="0"/>
              </a:spcBef>
              <a:spcAft>
                <a:spcPts val="0"/>
              </a:spcAft>
              <a:buNone/>
              <a:defRPr b="1" i="0" sz="28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85" name="Google Shape;85;p11"/>
          <p:cNvSpPr txBox="1"/>
          <p:nvPr>
            <p:ph idx="11" type="ftr"/>
          </p:nvPr>
        </p:nvSpPr>
        <p:spPr>
          <a:xfrm>
            <a:off x="1600200" y="6248400"/>
            <a:ext cx="4572000" cy="365125"/>
          </a:xfrm>
          <a:prstGeom prst="rect">
            <a:avLst/>
          </a:prstGeom>
          <a:noFill/>
          <a:ln>
            <a:noFill/>
          </a:ln>
        </p:spPr>
        <p:txBody>
          <a:bodyPr anchorCtr="0" anchor="ctr" bIns="45700" lIns="91425" spcFirstLastPara="1" rIns="91425" wrap="square" tIns="45700">
            <a:noAutofit/>
          </a:bodyPr>
          <a:lstStyle>
            <a:lvl1pPr lvl="0" algn="r">
              <a:spcBef>
                <a:spcPts val="28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6" name="Shape 86"/>
        <p:cNvGrpSpPr/>
        <p:nvPr/>
      </p:nvGrpSpPr>
      <p:grpSpPr>
        <a:xfrm>
          <a:off x="0" y="0"/>
          <a:ext cx="0" cy="0"/>
          <a:chOff x="0" y="0"/>
          <a:chExt cx="0" cy="0"/>
        </a:xfrm>
      </p:grpSpPr>
      <p:sp>
        <p:nvSpPr>
          <p:cNvPr id="87" name="Google Shape;87;p12"/>
          <p:cNvSpPr txBox="1"/>
          <p:nvPr>
            <p:ph type="title"/>
          </p:nvPr>
        </p:nvSpPr>
        <p:spPr>
          <a:xfrm>
            <a:off x="609600" y="228600"/>
            <a:ext cx="8153400" cy="990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2"/>
          <p:cNvSpPr txBox="1"/>
          <p:nvPr>
            <p:ph idx="1" type="body"/>
          </p:nvPr>
        </p:nvSpPr>
        <p:spPr>
          <a:xfrm rot="5400000">
            <a:off x="2426494" y="-213518"/>
            <a:ext cx="4525963" cy="8153400"/>
          </a:xfrm>
          <a:prstGeom prst="rect">
            <a:avLst/>
          </a:prstGeom>
          <a:noFill/>
          <a:ln>
            <a:noFill/>
          </a:ln>
        </p:spPr>
        <p:txBody>
          <a:bodyPr anchorCtr="0" anchor="t" bIns="45700" lIns="91425" spcFirstLastPara="1" rIns="91425" wrap="square" tIns="45700">
            <a:noAutofit/>
          </a:bodyPr>
          <a:lstStyle>
            <a:lvl1pPr indent="-297180" lvl="0" marL="457200" algn="l">
              <a:spcBef>
                <a:spcPts val="700"/>
              </a:spcBef>
              <a:spcAft>
                <a:spcPts val="0"/>
              </a:spcAft>
              <a:buSzPts val="1080"/>
              <a:buChar char="◻"/>
              <a:defRPr/>
            </a:lvl1pPr>
            <a:lvl2pPr indent="-308610" lvl="1" marL="914400" algn="l">
              <a:spcBef>
                <a:spcPts val="550"/>
              </a:spcBef>
              <a:spcAft>
                <a:spcPts val="0"/>
              </a:spcAft>
              <a:buSzPts val="1260"/>
              <a:buChar char="🞑"/>
              <a:defRPr/>
            </a:lvl2pPr>
            <a:lvl3pPr indent="-314325" lvl="2" marL="1371600" algn="l">
              <a:spcBef>
                <a:spcPts val="500"/>
              </a:spcBef>
              <a:spcAft>
                <a:spcPts val="0"/>
              </a:spcAft>
              <a:buSzPts val="1350"/>
              <a:buChar char="■"/>
              <a:defRPr/>
            </a:lvl3pPr>
            <a:lvl4pPr indent="-314325" lvl="3" marL="1828800" algn="l">
              <a:spcBef>
                <a:spcPts val="400"/>
              </a:spcBef>
              <a:spcAft>
                <a:spcPts val="0"/>
              </a:spcAft>
              <a:buSzPts val="1350"/>
              <a:buChar char="■"/>
              <a:defRPr/>
            </a:lvl4pPr>
            <a:lvl5pPr indent="-302895" lvl="4" marL="2286000" algn="l">
              <a:spcBef>
                <a:spcPts val="400"/>
              </a:spcBef>
              <a:spcAft>
                <a:spcPts val="0"/>
              </a:spcAft>
              <a:buSzPts val="117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9" name="Google Shape;89;p12"/>
          <p:cNvSpPr txBox="1"/>
          <p:nvPr>
            <p:ph idx="10" type="dt"/>
          </p:nvPr>
        </p:nvSpPr>
        <p:spPr>
          <a:xfrm>
            <a:off x="6096000" y="6248400"/>
            <a:ext cx="2667000" cy="365125"/>
          </a:xfrm>
          <a:prstGeom prst="rect">
            <a:avLst/>
          </a:prstGeom>
          <a:noFill/>
          <a:ln>
            <a:noFill/>
          </a:ln>
        </p:spPr>
        <p:txBody>
          <a:bodyPr anchorCtr="0" anchor="ctr" bIns="45700" lIns="91425" spcFirstLastPara="1" rIns="91425" wrap="square" tIns="45700">
            <a:noAutofit/>
          </a:bodyPr>
          <a:lstStyle>
            <a:lvl1pPr lvl="0" algn="l">
              <a:spcBef>
                <a:spcPts val="28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2"/>
          <p:cNvSpPr txBox="1"/>
          <p:nvPr>
            <p:ph idx="11" type="ftr"/>
          </p:nvPr>
        </p:nvSpPr>
        <p:spPr>
          <a:xfrm>
            <a:off x="609600" y="6248400"/>
            <a:ext cx="5421313" cy="365125"/>
          </a:xfrm>
          <a:prstGeom prst="rect">
            <a:avLst/>
          </a:prstGeom>
          <a:noFill/>
          <a:ln>
            <a:noFill/>
          </a:ln>
        </p:spPr>
        <p:txBody>
          <a:bodyPr anchorCtr="0" anchor="ctr" bIns="45700" lIns="91425" spcFirstLastPara="1" rIns="91425" wrap="square" tIns="45700">
            <a:noAutofit/>
          </a:bodyPr>
          <a:lstStyle>
            <a:lvl1pPr lvl="0" algn="r">
              <a:spcBef>
                <a:spcPts val="28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2"/>
          <p:cNvSpPr txBox="1"/>
          <p:nvPr>
            <p:ph idx="12" type="sldNum"/>
          </p:nvPr>
        </p:nvSpPr>
        <p:spPr>
          <a:xfrm>
            <a:off x="0" y="1271588"/>
            <a:ext cx="533400" cy="244475"/>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1" i="0" sz="1400" u="none" cap="none" strike="noStrike">
                <a:solidFill>
                  <a:srgbClr val="FFFFFF"/>
                </a:solidFill>
                <a:latin typeface="Arial"/>
                <a:ea typeface="Arial"/>
                <a:cs typeface="Arial"/>
                <a:sym typeface="Arial"/>
              </a:defRPr>
            </a:lvl1pPr>
            <a:lvl2pPr indent="0" lvl="1" marL="0" marR="0" algn="ctr">
              <a:spcBef>
                <a:spcPts val="0"/>
              </a:spcBef>
              <a:spcAft>
                <a:spcPts val="0"/>
              </a:spcAft>
              <a:buNone/>
              <a:defRPr b="1" i="0" sz="1400" u="none" cap="none" strike="noStrike">
                <a:solidFill>
                  <a:srgbClr val="FFFFFF"/>
                </a:solidFill>
                <a:latin typeface="Arial"/>
                <a:ea typeface="Arial"/>
                <a:cs typeface="Arial"/>
                <a:sym typeface="Arial"/>
              </a:defRPr>
            </a:lvl2pPr>
            <a:lvl3pPr indent="0" lvl="2" marL="0" marR="0" algn="ctr">
              <a:spcBef>
                <a:spcPts val="0"/>
              </a:spcBef>
              <a:spcAft>
                <a:spcPts val="0"/>
              </a:spcAft>
              <a:buNone/>
              <a:defRPr b="1" i="0" sz="1400" u="none" cap="none" strike="noStrike">
                <a:solidFill>
                  <a:srgbClr val="FFFFFF"/>
                </a:solidFill>
                <a:latin typeface="Arial"/>
                <a:ea typeface="Arial"/>
                <a:cs typeface="Arial"/>
                <a:sym typeface="Arial"/>
              </a:defRPr>
            </a:lvl3pPr>
            <a:lvl4pPr indent="0" lvl="3" marL="0" marR="0" algn="ctr">
              <a:spcBef>
                <a:spcPts val="0"/>
              </a:spcBef>
              <a:spcAft>
                <a:spcPts val="0"/>
              </a:spcAft>
              <a:buNone/>
              <a:defRPr b="1" i="0" sz="1400" u="none" cap="none" strike="noStrike">
                <a:solidFill>
                  <a:srgbClr val="FFFFFF"/>
                </a:solidFill>
                <a:latin typeface="Arial"/>
                <a:ea typeface="Arial"/>
                <a:cs typeface="Arial"/>
                <a:sym typeface="Arial"/>
              </a:defRPr>
            </a:lvl4pPr>
            <a:lvl5pPr indent="0" lvl="4" marL="0" marR="0" algn="ctr">
              <a:spcBef>
                <a:spcPts val="0"/>
              </a:spcBef>
              <a:spcAft>
                <a:spcPts val="0"/>
              </a:spcAft>
              <a:buNone/>
              <a:defRPr b="1" i="0" sz="1400" u="none" cap="none" strike="noStrike">
                <a:solidFill>
                  <a:srgbClr val="FFFFFF"/>
                </a:solidFill>
                <a:latin typeface="Arial"/>
                <a:ea typeface="Arial"/>
                <a:cs typeface="Arial"/>
                <a:sym typeface="Arial"/>
              </a:defRPr>
            </a:lvl5pPr>
            <a:lvl6pPr indent="0" lvl="5" marL="0" marR="0" algn="ctr">
              <a:spcBef>
                <a:spcPts val="0"/>
              </a:spcBef>
              <a:spcAft>
                <a:spcPts val="0"/>
              </a:spcAft>
              <a:buNone/>
              <a:defRPr b="1" i="0" sz="1400" u="none" cap="none" strike="noStrike">
                <a:solidFill>
                  <a:srgbClr val="FFFFFF"/>
                </a:solidFill>
                <a:latin typeface="Arial"/>
                <a:ea typeface="Arial"/>
                <a:cs typeface="Arial"/>
                <a:sym typeface="Arial"/>
              </a:defRPr>
            </a:lvl6pPr>
            <a:lvl7pPr indent="0" lvl="6" marL="0" marR="0" algn="ctr">
              <a:spcBef>
                <a:spcPts val="0"/>
              </a:spcBef>
              <a:spcAft>
                <a:spcPts val="0"/>
              </a:spcAft>
              <a:buNone/>
              <a:defRPr b="1" i="0" sz="1400" u="none" cap="none" strike="noStrike">
                <a:solidFill>
                  <a:srgbClr val="FFFFFF"/>
                </a:solidFill>
                <a:latin typeface="Arial"/>
                <a:ea typeface="Arial"/>
                <a:cs typeface="Arial"/>
                <a:sym typeface="Arial"/>
              </a:defRPr>
            </a:lvl7pPr>
            <a:lvl8pPr indent="0" lvl="7" marL="0" marR="0" algn="ctr">
              <a:spcBef>
                <a:spcPts val="0"/>
              </a:spcBef>
              <a:spcAft>
                <a:spcPts val="0"/>
              </a:spcAft>
              <a:buNone/>
              <a:defRPr b="1" i="0" sz="1400" u="none" cap="none" strike="noStrike">
                <a:solidFill>
                  <a:srgbClr val="FFFFFF"/>
                </a:solidFill>
                <a:latin typeface="Arial"/>
                <a:ea typeface="Arial"/>
                <a:cs typeface="Arial"/>
                <a:sym typeface="Arial"/>
              </a:defRPr>
            </a:lvl8pPr>
            <a:lvl9pPr indent="0" lvl="8" marL="0" marR="0" algn="ctr">
              <a:spcBef>
                <a:spcPts val="0"/>
              </a:spcBef>
              <a:spcAft>
                <a:spcPts val="0"/>
              </a:spcAft>
              <a:buNone/>
              <a:defRPr b="1" i="0" sz="14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92" name="Shape 92"/>
        <p:cNvGrpSpPr/>
        <p:nvPr/>
      </p:nvGrpSpPr>
      <p:grpSpPr>
        <a:xfrm>
          <a:off x="0" y="0"/>
          <a:ext cx="0" cy="0"/>
          <a:chOff x="0" y="0"/>
          <a:chExt cx="0" cy="0"/>
        </a:xfrm>
      </p:grpSpPr>
      <p:sp>
        <p:nvSpPr>
          <p:cNvPr id="93" name="Google Shape;93;p13"/>
          <p:cNvSpPr/>
          <p:nvPr/>
        </p:nvSpPr>
        <p:spPr>
          <a:xfrm>
            <a:off x="6096000" y="0"/>
            <a:ext cx="320675"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94" name="Google Shape;94;p13"/>
          <p:cNvSpPr/>
          <p:nvPr/>
        </p:nvSpPr>
        <p:spPr>
          <a:xfrm>
            <a:off x="6142038" y="609600"/>
            <a:ext cx="228600" cy="6248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95" name="Google Shape;95;p13"/>
          <p:cNvSpPr/>
          <p:nvPr/>
        </p:nvSpPr>
        <p:spPr>
          <a:xfrm>
            <a:off x="6142038" y="0"/>
            <a:ext cx="228600" cy="533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96" name="Google Shape;96;p13"/>
          <p:cNvSpPr txBox="1"/>
          <p:nvPr>
            <p:ph type="title"/>
          </p:nvPr>
        </p:nvSpPr>
        <p:spPr>
          <a:xfrm rot="5400000">
            <a:off x="4823619" y="2339181"/>
            <a:ext cx="5516563" cy="2057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3"/>
          <p:cNvSpPr txBox="1"/>
          <p:nvPr>
            <p:ph idx="1" type="body"/>
          </p:nvPr>
        </p:nvSpPr>
        <p:spPr>
          <a:xfrm rot="5400000">
            <a:off x="480218" y="586582"/>
            <a:ext cx="5516564" cy="5562600"/>
          </a:xfrm>
          <a:prstGeom prst="rect">
            <a:avLst/>
          </a:prstGeom>
          <a:noFill/>
          <a:ln>
            <a:noFill/>
          </a:ln>
        </p:spPr>
        <p:txBody>
          <a:bodyPr anchorCtr="0" anchor="t" bIns="45700" lIns="91425" spcFirstLastPara="1" rIns="91425" wrap="square" tIns="45700">
            <a:noAutofit/>
          </a:bodyPr>
          <a:lstStyle>
            <a:lvl1pPr indent="-297180" lvl="0" marL="457200" algn="l">
              <a:spcBef>
                <a:spcPts val="700"/>
              </a:spcBef>
              <a:spcAft>
                <a:spcPts val="0"/>
              </a:spcAft>
              <a:buSzPts val="1080"/>
              <a:buChar char="◻"/>
              <a:defRPr/>
            </a:lvl1pPr>
            <a:lvl2pPr indent="-308610" lvl="1" marL="914400" algn="l">
              <a:spcBef>
                <a:spcPts val="550"/>
              </a:spcBef>
              <a:spcAft>
                <a:spcPts val="0"/>
              </a:spcAft>
              <a:buSzPts val="1260"/>
              <a:buChar char="🞑"/>
              <a:defRPr/>
            </a:lvl2pPr>
            <a:lvl3pPr indent="-314325" lvl="2" marL="1371600" algn="l">
              <a:spcBef>
                <a:spcPts val="500"/>
              </a:spcBef>
              <a:spcAft>
                <a:spcPts val="0"/>
              </a:spcAft>
              <a:buSzPts val="1350"/>
              <a:buChar char="■"/>
              <a:defRPr/>
            </a:lvl3pPr>
            <a:lvl4pPr indent="-314325" lvl="3" marL="1828800" algn="l">
              <a:spcBef>
                <a:spcPts val="400"/>
              </a:spcBef>
              <a:spcAft>
                <a:spcPts val="0"/>
              </a:spcAft>
              <a:buSzPts val="1350"/>
              <a:buChar char="■"/>
              <a:defRPr/>
            </a:lvl4pPr>
            <a:lvl5pPr indent="-302895" lvl="4" marL="2286000" algn="l">
              <a:spcBef>
                <a:spcPts val="400"/>
              </a:spcBef>
              <a:spcAft>
                <a:spcPts val="0"/>
              </a:spcAft>
              <a:buSzPts val="117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98" name="Google Shape;98;p13"/>
          <p:cNvSpPr txBox="1"/>
          <p:nvPr>
            <p:ph idx="10" type="dt"/>
          </p:nvPr>
        </p:nvSpPr>
        <p:spPr>
          <a:xfrm>
            <a:off x="6553200" y="6248400"/>
            <a:ext cx="2209800" cy="365125"/>
          </a:xfrm>
          <a:prstGeom prst="rect">
            <a:avLst/>
          </a:prstGeom>
          <a:noFill/>
          <a:ln>
            <a:noFill/>
          </a:ln>
        </p:spPr>
        <p:txBody>
          <a:bodyPr anchorCtr="0" anchor="ctr" bIns="45700" lIns="91425" spcFirstLastPara="1" rIns="91425" wrap="square" tIns="45700">
            <a:noAutofit/>
          </a:bodyPr>
          <a:lstStyle>
            <a:lvl1pPr lvl="0" algn="l">
              <a:spcBef>
                <a:spcPts val="28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13"/>
          <p:cNvSpPr txBox="1"/>
          <p:nvPr>
            <p:ph idx="11" type="ftr"/>
          </p:nvPr>
        </p:nvSpPr>
        <p:spPr>
          <a:xfrm>
            <a:off x="457200" y="6248400"/>
            <a:ext cx="5573713" cy="365125"/>
          </a:xfrm>
          <a:prstGeom prst="rect">
            <a:avLst/>
          </a:prstGeom>
          <a:noFill/>
          <a:ln>
            <a:noFill/>
          </a:ln>
        </p:spPr>
        <p:txBody>
          <a:bodyPr anchorCtr="0" anchor="ctr" bIns="45700" lIns="91425" spcFirstLastPara="1" rIns="91425" wrap="square" tIns="45700">
            <a:noAutofit/>
          </a:bodyPr>
          <a:lstStyle>
            <a:lvl1pPr lvl="0" algn="r">
              <a:spcBef>
                <a:spcPts val="28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3"/>
          <p:cNvSpPr txBox="1"/>
          <p:nvPr>
            <p:ph idx="12" type="sldNum"/>
          </p:nvPr>
        </p:nvSpPr>
        <p:spPr>
          <a:xfrm rot="5400000">
            <a:off x="5989638" y="144462"/>
            <a:ext cx="533400" cy="244475"/>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1" i="0" sz="1400" u="none" cap="none" strike="noStrike">
                <a:solidFill>
                  <a:srgbClr val="FFFFFF"/>
                </a:solidFill>
                <a:latin typeface="Arial"/>
                <a:ea typeface="Arial"/>
                <a:cs typeface="Arial"/>
                <a:sym typeface="Arial"/>
              </a:defRPr>
            </a:lvl1pPr>
            <a:lvl2pPr indent="0" lvl="1" marL="0" marR="0" algn="ctr">
              <a:spcBef>
                <a:spcPts val="0"/>
              </a:spcBef>
              <a:spcAft>
                <a:spcPts val="0"/>
              </a:spcAft>
              <a:buNone/>
              <a:defRPr b="1" i="0" sz="1400" u="none" cap="none" strike="noStrike">
                <a:solidFill>
                  <a:srgbClr val="FFFFFF"/>
                </a:solidFill>
                <a:latin typeface="Arial"/>
                <a:ea typeface="Arial"/>
                <a:cs typeface="Arial"/>
                <a:sym typeface="Arial"/>
              </a:defRPr>
            </a:lvl2pPr>
            <a:lvl3pPr indent="0" lvl="2" marL="0" marR="0" algn="ctr">
              <a:spcBef>
                <a:spcPts val="0"/>
              </a:spcBef>
              <a:spcAft>
                <a:spcPts val="0"/>
              </a:spcAft>
              <a:buNone/>
              <a:defRPr b="1" i="0" sz="1400" u="none" cap="none" strike="noStrike">
                <a:solidFill>
                  <a:srgbClr val="FFFFFF"/>
                </a:solidFill>
                <a:latin typeface="Arial"/>
                <a:ea typeface="Arial"/>
                <a:cs typeface="Arial"/>
                <a:sym typeface="Arial"/>
              </a:defRPr>
            </a:lvl3pPr>
            <a:lvl4pPr indent="0" lvl="3" marL="0" marR="0" algn="ctr">
              <a:spcBef>
                <a:spcPts val="0"/>
              </a:spcBef>
              <a:spcAft>
                <a:spcPts val="0"/>
              </a:spcAft>
              <a:buNone/>
              <a:defRPr b="1" i="0" sz="1400" u="none" cap="none" strike="noStrike">
                <a:solidFill>
                  <a:srgbClr val="FFFFFF"/>
                </a:solidFill>
                <a:latin typeface="Arial"/>
                <a:ea typeface="Arial"/>
                <a:cs typeface="Arial"/>
                <a:sym typeface="Arial"/>
              </a:defRPr>
            </a:lvl4pPr>
            <a:lvl5pPr indent="0" lvl="4" marL="0" marR="0" algn="ctr">
              <a:spcBef>
                <a:spcPts val="0"/>
              </a:spcBef>
              <a:spcAft>
                <a:spcPts val="0"/>
              </a:spcAft>
              <a:buNone/>
              <a:defRPr b="1" i="0" sz="1400" u="none" cap="none" strike="noStrike">
                <a:solidFill>
                  <a:srgbClr val="FFFFFF"/>
                </a:solidFill>
                <a:latin typeface="Arial"/>
                <a:ea typeface="Arial"/>
                <a:cs typeface="Arial"/>
                <a:sym typeface="Arial"/>
              </a:defRPr>
            </a:lvl5pPr>
            <a:lvl6pPr indent="0" lvl="5" marL="0" marR="0" algn="ctr">
              <a:spcBef>
                <a:spcPts val="0"/>
              </a:spcBef>
              <a:spcAft>
                <a:spcPts val="0"/>
              </a:spcAft>
              <a:buNone/>
              <a:defRPr b="1" i="0" sz="1400" u="none" cap="none" strike="noStrike">
                <a:solidFill>
                  <a:srgbClr val="FFFFFF"/>
                </a:solidFill>
                <a:latin typeface="Arial"/>
                <a:ea typeface="Arial"/>
                <a:cs typeface="Arial"/>
                <a:sym typeface="Arial"/>
              </a:defRPr>
            </a:lvl6pPr>
            <a:lvl7pPr indent="0" lvl="6" marL="0" marR="0" algn="ctr">
              <a:spcBef>
                <a:spcPts val="0"/>
              </a:spcBef>
              <a:spcAft>
                <a:spcPts val="0"/>
              </a:spcAft>
              <a:buNone/>
              <a:defRPr b="1" i="0" sz="1400" u="none" cap="none" strike="noStrike">
                <a:solidFill>
                  <a:srgbClr val="FFFFFF"/>
                </a:solidFill>
                <a:latin typeface="Arial"/>
                <a:ea typeface="Arial"/>
                <a:cs typeface="Arial"/>
                <a:sym typeface="Arial"/>
              </a:defRPr>
            </a:lvl7pPr>
            <a:lvl8pPr indent="0" lvl="7" marL="0" marR="0" algn="ctr">
              <a:spcBef>
                <a:spcPts val="0"/>
              </a:spcBef>
              <a:spcAft>
                <a:spcPts val="0"/>
              </a:spcAft>
              <a:buNone/>
              <a:defRPr b="1" i="0" sz="1400" u="none" cap="none" strike="noStrike">
                <a:solidFill>
                  <a:srgbClr val="FFFFFF"/>
                </a:solidFill>
                <a:latin typeface="Arial"/>
                <a:ea typeface="Arial"/>
                <a:cs typeface="Arial"/>
                <a:sym typeface="Arial"/>
              </a:defRPr>
            </a:lvl8pPr>
            <a:lvl9pPr indent="0" lvl="8" marL="0" marR="0" algn="ctr">
              <a:spcBef>
                <a:spcPts val="0"/>
              </a:spcBef>
              <a:spcAft>
                <a:spcPts val="0"/>
              </a:spcAft>
              <a:buNone/>
              <a:defRPr b="1" i="0" sz="14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1" name="Shape 101"/>
        <p:cNvGrpSpPr/>
        <p:nvPr/>
      </p:nvGrpSpPr>
      <p:grpSpPr>
        <a:xfrm>
          <a:off x="0" y="0"/>
          <a:ext cx="0" cy="0"/>
          <a:chOff x="0" y="0"/>
          <a:chExt cx="0" cy="0"/>
        </a:xfrm>
      </p:grpSpPr>
      <p:sp>
        <p:nvSpPr>
          <p:cNvPr id="102" name="Google Shape;102;p14"/>
          <p:cNvSpPr txBox="1"/>
          <p:nvPr>
            <p:ph type="title"/>
          </p:nvPr>
        </p:nvSpPr>
        <p:spPr>
          <a:xfrm>
            <a:off x="311700" y="593367"/>
            <a:ext cx="8520600" cy="763500"/>
          </a:xfrm>
          <a:prstGeom prst="rect">
            <a:avLst/>
          </a:prstGeom>
        </p:spPr>
        <p:txBody>
          <a:bodyPr anchorCtr="0" anchor="ctr" bIns="45700" lIns="91425" spcFirstLastPara="1" rIns="91425" wrap="square" tIns="4570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3" name="Google Shape;103;p14"/>
          <p:cNvSpPr txBox="1"/>
          <p:nvPr>
            <p:ph idx="1" type="body"/>
          </p:nvPr>
        </p:nvSpPr>
        <p:spPr>
          <a:xfrm>
            <a:off x="311700" y="1536633"/>
            <a:ext cx="8520600" cy="4555200"/>
          </a:xfrm>
          <a:prstGeom prst="rect">
            <a:avLst/>
          </a:prstGeom>
        </p:spPr>
        <p:txBody>
          <a:bodyPr anchorCtr="0" anchor="t" bIns="45700" lIns="91425" spcFirstLastPara="1" rIns="91425" wrap="square" tIns="45700">
            <a:noAutofit/>
          </a:bodyPr>
          <a:lstStyle>
            <a:lvl1pPr indent="-339090" lvl="0" marL="457200" rtl="0">
              <a:spcBef>
                <a:spcPts val="700"/>
              </a:spcBef>
              <a:spcAft>
                <a:spcPts val="0"/>
              </a:spcAft>
              <a:buSzPts val="1740"/>
              <a:buChar char="◻"/>
              <a:defRPr/>
            </a:lvl1pPr>
            <a:lvl2pPr indent="-344169" lvl="1" marL="914400" rtl="0">
              <a:spcBef>
                <a:spcPts val="550"/>
              </a:spcBef>
              <a:spcAft>
                <a:spcPts val="0"/>
              </a:spcAft>
              <a:buSzPts val="1820"/>
              <a:buChar char="🞑"/>
              <a:defRPr/>
            </a:lvl2pPr>
            <a:lvl3pPr indent="-338137" lvl="2" marL="1371600" rtl="0">
              <a:spcBef>
                <a:spcPts val="500"/>
              </a:spcBef>
              <a:spcAft>
                <a:spcPts val="0"/>
              </a:spcAft>
              <a:buSzPts val="1725"/>
              <a:buChar char="■"/>
              <a:defRPr/>
            </a:lvl3pPr>
            <a:lvl4pPr indent="-323850" lvl="3" marL="1828800" rtl="0">
              <a:spcBef>
                <a:spcPts val="400"/>
              </a:spcBef>
              <a:spcAft>
                <a:spcPts val="0"/>
              </a:spcAft>
              <a:buSzPts val="1500"/>
              <a:buChar char="■"/>
              <a:defRPr/>
            </a:lvl4pPr>
            <a:lvl5pPr indent="-311150" lvl="4" marL="2286000" rtl="0">
              <a:spcBef>
                <a:spcPts val="400"/>
              </a:spcBef>
              <a:spcAft>
                <a:spcPts val="0"/>
              </a:spcAft>
              <a:buSzPts val="1300"/>
              <a:buChar char="■"/>
              <a:defRPr/>
            </a:lvl5pPr>
            <a:lvl6pPr indent="-342900" lvl="5" marL="2743200" rtl="0">
              <a:spcBef>
                <a:spcPts val="360"/>
              </a:spcBef>
              <a:spcAft>
                <a:spcPts val="0"/>
              </a:spcAft>
              <a:buSzPts val="1800"/>
              <a:buChar char="▪"/>
              <a:defRPr/>
            </a:lvl6pPr>
            <a:lvl7pPr indent="-342900" lvl="6" marL="3200400" rtl="0">
              <a:spcBef>
                <a:spcPts val="360"/>
              </a:spcBef>
              <a:spcAft>
                <a:spcPts val="0"/>
              </a:spcAft>
              <a:buSzPts val="1800"/>
              <a:buChar char="▪"/>
              <a:defRPr/>
            </a:lvl7pPr>
            <a:lvl8pPr indent="-342900" lvl="7" marL="3657600" rtl="0">
              <a:spcBef>
                <a:spcPts val="360"/>
              </a:spcBef>
              <a:spcAft>
                <a:spcPts val="0"/>
              </a:spcAft>
              <a:buSzPts val="1800"/>
              <a:buChar char="▪"/>
              <a:defRPr/>
            </a:lvl8pPr>
            <a:lvl9pPr indent="-342900" lvl="8" marL="4114800" rtl="0">
              <a:spcBef>
                <a:spcPts val="360"/>
              </a:spcBef>
              <a:spcAft>
                <a:spcPts val="0"/>
              </a:spcAft>
              <a:buSzPts val="1800"/>
              <a:buChar char="▪"/>
              <a:defRPr/>
            </a:lvl9pPr>
          </a:lstStyle>
          <a:p/>
        </p:txBody>
      </p:sp>
      <p:sp>
        <p:nvSpPr>
          <p:cNvPr id="104" name="Google Shape;104;p14"/>
          <p:cNvSpPr txBox="1"/>
          <p:nvPr>
            <p:ph idx="12" type="sldNum"/>
          </p:nvPr>
        </p:nvSpPr>
        <p:spPr>
          <a:xfrm>
            <a:off x="8472458" y="6217622"/>
            <a:ext cx="548700" cy="524700"/>
          </a:xfrm>
          <a:prstGeom prst="rect">
            <a:avLst/>
          </a:prstGeom>
        </p:spPr>
        <p:txBody>
          <a:bodyPr anchorCtr="0" anchor="ctr" bIns="45700" lIns="91425" spcFirstLastPara="1" rIns="91425"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on left, text on right">
  <p:cSld name="TITLE_AND_TWO_COLUMNS_1">
    <p:spTree>
      <p:nvGrpSpPr>
        <p:cNvPr id="105" name="Shape 105"/>
        <p:cNvGrpSpPr/>
        <p:nvPr/>
      </p:nvGrpSpPr>
      <p:grpSpPr>
        <a:xfrm>
          <a:off x="0" y="0"/>
          <a:ext cx="0" cy="0"/>
          <a:chOff x="0" y="0"/>
          <a:chExt cx="0" cy="0"/>
        </a:xfrm>
      </p:grpSpPr>
      <p:sp>
        <p:nvSpPr>
          <p:cNvPr id="106" name="Google Shape;106;p15"/>
          <p:cNvSpPr txBox="1"/>
          <p:nvPr>
            <p:ph idx="10" type="dt"/>
          </p:nvPr>
        </p:nvSpPr>
        <p:spPr>
          <a:xfrm>
            <a:off x="457200" y="6245225"/>
            <a:ext cx="2133600" cy="4761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7" name="Google Shape;107;p15"/>
          <p:cNvSpPr txBox="1"/>
          <p:nvPr>
            <p:ph idx="11" type="ftr"/>
          </p:nvPr>
        </p:nvSpPr>
        <p:spPr>
          <a:xfrm>
            <a:off x="3124200" y="6245225"/>
            <a:ext cx="2895600" cy="476100"/>
          </a:xfrm>
          <a:prstGeom prst="rect">
            <a:avLst/>
          </a:prstGeom>
          <a:noFill/>
          <a:ln>
            <a:noFill/>
          </a:ln>
        </p:spPr>
        <p:txBody>
          <a:bodyPr anchorCtr="0" anchor="b"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8" name="Google Shape;108;p15"/>
          <p:cNvSpPr txBox="1"/>
          <p:nvPr>
            <p:ph idx="12" type="sldNum"/>
          </p:nvPr>
        </p:nvSpPr>
        <p:spPr>
          <a:xfrm>
            <a:off x="6553200" y="6245225"/>
            <a:ext cx="2133600" cy="4761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3"/>
          <p:cNvSpPr txBox="1"/>
          <p:nvPr>
            <p:ph type="title"/>
          </p:nvPr>
        </p:nvSpPr>
        <p:spPr>
          <a:xfrm>
            <a:off x="612648" y="228600"/>
            <a:ext cx="8153400" cy="990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 type="body"/>
          </p:nvPr>
        </p:nvSpPr>
        <p:spPr>
          <a:xfrm>
            <a:off x="612648" y="1600200"/>
            <a:ext cx="8153400" cy="4495800"/>
          </a:xfrm>
          <a:prstGeom prst="rect">
            <a:avLst/>
          </a:prstGeom>
          <a:noFill/>
          <a:ln>
            <a:noFill/>
          </a:ln>
        </p:spPr>
        <p:txBody>
          <a:bodyPr anchorCtr="0" anchor="t" bIns="45700" lIns="91425" spcFirstLastPara="1" rIns="91425" wrap="square" tIns="45700">
            <a:noAutofit/>
          </a:bodyPr>
          <a:lstStyle>
            <a:lvl1pPr indent="-297180" lvl="0" marL="457200" algn="l">
              <a:spcBef>
                <a:spcPts val="700"/>
              </a:spcBef>
              <a:spcAft>
                <a:spcPts val="0"/>
              </a:spcAft>
              <a:buSzPts val="1080"/>
              <a:buChar char="◻"/>
              <a:defRPr/>
            </a:lvl1pPr>
            <a:lvl2pPr indent="-308610" lvl="1" marL="914400" algn="l">
              <a:spcBef>
                <a:spcPts val="550"/>
              </a:spcBef>
              <a:spcAft>
                <a:spcPts val="0"/>
              </a:spcAft>
              <a:buSzPts val="1260"/>
              <a:buChar char="🞑"/>
              <a:defRPr/>
            </a:lvl2pPr>
            <a:lvl3pPr indent="-314325" lvl="2" marL="1371600" algn="l">
              <a:spcBef>
                <a:spcPts val="500"/>
              </a:spcBef>
              <a:spcAft>
                <a:spcPts val="0"/>
              </a:spcAft>
              <a:buSzPts val="1350"/>
              <a:buChar char="■"/>
              <a:defRPr/>
            </a:lvl3pPr>
            <a:lvl4pPr indent="-314325" lvl="3" marL="1828800" algn="l">
              <a:spcBef>
                <a:spcPts val="400"/>
              </a:spcBef>
              <a:spcAft>
                <a:spcPts val="0"/>
              </a:spcAft>
              <a:buSzPts val="1350"/>
              <a:buChar char="■"/>
              <a:defRPr/>
            </a:lvl4pPr>
            <a:lvl5pPr indent="-302895" lvl="4" marL="2286000" algn="l">
              <a:spcBef>
                <a:spcPts val="400"/>
              </a:spcBef>
              <a:spcAft>
                <a:spcPts val="0"/>
              </a:spcAft>
              <a:buSzPts val="117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2" name="Google Shape;22;p3"/>
          <p:cNvSpPr txBox="1"/>
          <p:nvPr>
            <p:ph idx="10" type="dt"/>
          </p:nvPr>
        </p:nvSpPr>
        <p:spPr>
          <a:xfrm>
            <a:off x="6096000" y="6248400"/>
            <a:ext cx="2667000" cy="365125"/>
          </a:xfrm>
          <a:prstGeom prst="rect">
            <a:avLst/>
          </a:prstGeom>
          <a:noFill/>
          <a:ln>
            <a:noFill/>
          </a:ln>
        </p:spPr>
        <p:txBody>
          <a:bodyPr anchorCtr="0" anchor="ctr" bIns="45700" lIns="91425" spcFirstLastPara="1" rIns="91425" wrap="square" tIns="45700">
            <a:noAutofit/>
          </a:bodyPr>
          <a:lstStyle>
            <a:lvl1pPr lvl="0" algn="l">
              <a:spcBef>
                <a:spcPts val="28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1" type="ftr"/>
          </p:nvPr>
        </p:nvSpPr>
        <p:spPr>
          <a:xfrm>
            <a:off x="609600" y="6248400"/>
            <a:ext cx="5421313" cy="365125"/>
          </a:xfrm>
          <a:prstGeom prst="rect">
            <a:avLst/>
          </a:prstGeom>
          <a:noFill/>
          <a:ln>
            <a:noFill/>
          </a:ln>
        </p:spPr>
        <p:txBody>
          <a:bodyPr anchorCtr="0" anchor="ctr" bIns="45700" lIns="91425" spcFirstLastPara="1" rIns="91425" wrap="square" tIns="45700">
            <a:noAutofit/>
          </a:bodyPr>
          <a:lstStyle>
            <a:lvl1pPr lvl="0" algn="r">
              <a:spcBef>
                <a:spcPts val="28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2" type="sldNum"/>
          </p:nvPr>
        </p:nvSpPr>
        <p:spPr>
          <a:xfrm>
            <a:off x="0" y="1271588"/>
            <a:ext cx="533400" cy="244475"/>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1" i="0" sz="1400" u="none" cap="none" strike="noStrike">
                <a:solidFill>
                  <a:srgbClr val="FFFFFF"/>
                </a:solidFill>
                <a:latin typeface="Arial"/>
                <a:ea typeface="Arial"/>
                <a:cs typeface="Arial"/>
                <a:sym typeface="Arial"/>
              </a:defRPr>
            </a:lvl1pPr>
            <a:lvl2pPr indent="0" lvl="1" marL="0" marR="0" algn="ctr">
              <a:spcBef>
                <a:spcPts val="0"/>
              </a:spcBef>
              <a:spcAft>
                <a:spcPts val="0"/>
              </a:spcAft>
              <a:buNone/>
              <a:defRPr b="1" i="0" sz="1400" u="none" cap="none" strike="noStrike">
                <a:solidFill>
                  <a:srgbClr val="FFFFFF"/>
                </a:solidFill>
                <a:latin typeface="Arial"/>
                <a:ea typeface="Arial"/>
                <a:cs typeface="Arial"/>
                <a:sym typeface="Arial"/>
              </a:defRPr>
            </a:lvl2pPr>
            <a:lvl3pPr indent="0" lvl="2" marL="0" marR="0" algn="ctr">
              <a:spcBef>
                <a:spcPts val="0"/>
              </a:spcBef>
              <a:spcAft>
                <a:spcPts val="0"/>
              </a:spcAft>
              <a:buNone/>
              <a:defRPr b="1" i="0" sz="1400" u="none" cap="none" strike="noStrike">
                <a:solidFill>
                  <a:srgbClr val="FFFFFF"/>
                </a:solidFill>
                <a:latin typeface="Arial"/>
                <a:ea typeface="Arial"/>
                <a:cs typeface="Arial"/>
                <a:sym typeface="Arial"/>
              </a:defRPr>
            </a:lvl3pPr>
            <a:lvl4pPr indent="0" lvl="3" marL="0" marR="0" algn="ctr">
              <a:spcBef>
                <a:spcPts val="0"/>
              </a:spcBef>
              <a:spcAft>
                <a:spcPts val="0"/>
              </a:spcAft>
              <a:buNone/>
              <a:defRPr b="1" i="0" sz="1400" u="none" cap="none" strike="noStrike">
                <a:solidFill>
                  <a:srgbClr val="FFFFFF"/>
                </a:solidFill>
                <a:latin typeface="Arial"/>
                <a:ea typeface="Arial"/>
                <a:cs typeface="Arial"/>
                <a:sym typeface="Arial"/>
              </a:defRPr>
            </a:lvl4pPr>
            <a:lvl5pPr indent="0" lvl="4" marL="0" marR="0" algn="ctr">
              <a:spcBef>
                <a:spcPts val="0"/>
              </a:spcBef>
              <a:spcAft>
                <a:spcPts val="0"/>
              </a:spcAft>
              <a:buNone/>
              <a:defRPr b="1" i="0" sz="1400" u="none" cap="none" strike="noStrike">
                <a:solidFill>
                  <a:srgbClr val="FFFFFF"/>
                </a:solidFill>
                <a:latin typeface="Arial"/>
                <a:ea typeface="Arial"/>
                <a:cs typeface="Arial"/>
                <a:sym typeface="Arial"/>
              </a:defRPr>
            </a:lvl5pPr>
            <a:lvl6pPr indent="0" lvl="5" marL="0" marR="0" algn="ctr">
              <a:spcBef>
                <a:spcPts val="0"/>
              </a:spcBef>
              <a:spcAft>
                <a:spcPts val="0"/>
              </a:spcAft>
              <a:buNone/>
              <a:defRPr b="1" i="0" sz="1400" u="none" cap="none" strike="noStrike">
                <a:solidFill>
                  <a:srgbClr val="FFFFFF"/>
                </a:solidFill>
                <a:latin typeface="Arial"/>
                <a:ea typeface="Arial"/>
                <a:cs typeface="Arial"/>
                <a:sym typeface="Arial"/>
              </a:defRPr>
            </a:lvl6pPr>
            <a:lvl7pPr indent="0" lvl="6" marL="0" marR="0" algn="ctr">
              <a:spcBef>
                <a:spcPts val="0"/>
              </a:spcBef>
              <a:spcAft>
                <a:spcPts val="0"/>
              </a:spcAft>
              <a:buNone/>
              <a:defRPr b="1" i="0" sz="1400" u="none" cap="none" strike="noStrike">
                <a:solidFill>
                  <a:srgbClr val="FFFFFF"/>
                </a:solidFill>
                <a:latin typeface="Arial"/>
                <a:ea typeface="Arial"/>
                <a:cs typeface="Arial"/>
                <a:sym typeface="Arial"/>
              </a:defRPr>
            </a:lvl7pPr>
            <a:lvl8pPr indent="0" lvl="7" marL="0" marR="0" algn="ctr">
              <a:spcBef>
                <a:spcPts val="0"/>
              </a:spcBef>
              <a:spcAft>
                <a:spcPts val="0"/>
              </a:spcAft>
              <a:buNone/>
              <a:defRPr b="1" i="0" sz="1400" u="none" cap="none" strike="noStrike">
                <a:solidFill>
                  <a:srgbClr val="FFFFFF"/>
                </a:solidFill>
                <a:latin typeface="Arial"/>
                <a:ea typeface="Arial"/>
                <a:cs typeface="Arial"/>
                <a:sym typeface="Arial"/>
              </a:defRPr>
            </a:lvl8pPr>
            <a:lvl9pPr indent="0" lvl="8" marL="0" marR="0" algn="ctr">
              <a:spcBef>
                <a:spcPts val="0"/>
              </a:spcBef>
              <a:spcAft>
                <a:spcPts val="0"/>
              </a:spcAft>
              <a:buNone/>
              <a:defRPr b="1" i="0" sz="14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bg>
      <p:bgPr>
        <a:solidFill>
          <a:schemeClr val="dk2"/>
        </a:solidFill>
      </p:bgPr>
    </p:bg>
    <p:spTree>
      <p:nvGrpSpPr>
        <p:cNvPr id="25" name="Shape 25"/>
        <p:cNvGrpSpPr/>
        <p:nvPr/>
      </p:nvGrpSpPr>
      <p:grpSpPr>
        <a:xfrm>
          <a:off x="0" y="0"/>
          <a:ext cx="0" cy="0"/>
          <a:chOff x="0" y="0"/>
          <a:chExt cx="0" cy="0"/>
        </a:xfrm>
      </p:grpSpPr>
      <p:sp>
        <p:nvSpPr>
          <p:cNvPr id="26" name="Google Shape;26;p4"/>
          <p:cNvSpPr/>
          <p:nvPr/>
        </p:nvSpPr>
        <p:spPr>
          <a:xfrm>
            <a:off x="0" y="5970588"/>
            <a:ext cx="9144000" cy="887412"/>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27" name="Google Shape;27;p4"/>
          <p:cNvSpPr/>
          <p:nvPr/>
        </p:nvSpPr>
        <p:spPr>
          <a:xfrm>
            <a:off x="-9525" y="6053138"/>
            <a:ext cx="2249488" cy="712787"/>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28" name="Google Shape;28;p4"/>
          <p:cNvSpPr/>
          <p:nvPr/>
        </p:nvSpPr>
        <p:spPr>
          <a:xfrm>
            <a:off x="2359025" y="6043613"/>
            <a:ext cx="6784975" cy="71437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29" name="Google Shape;29;p4"/>
          <p:cNvSpPr txBox="1"/>
          <p:nvPr>
            <p:ph type="ctrTitle"/>
          </p:nvPr>
        </p:nvSpPr>
        <p:spPr>
          <a:xfrm>
            <a:off x="2362200" y="4038600"/>
            <a:ext cx="6477000" cy="18288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 type="subTitle"/>
          </p:nvPr>
        </p:nvSpPr>
        <p:spPr>
          <a:xfrm>
            <a:off x="2362200" y="6050037"/>
            <a:ext cx="6705600" cy="685800"/>
          </a:xfrm>
          <a:prstGeom prst="rect">
            <a:avLst/>
          </a:prstGeom>
          <a:noFill/>
          <a:ln>
            <a:noFill/>
          </a:ln>
        </p:spPr>
        <p:txBody>
          <a:bodyPr anchorCtr="0" anchor="ctr" bIns="45700" lIns="91425" spcFirstLastPara="1" rIns="91425" wrap="square" tIns="45700">
            <a:noAutofit/>
          </a:bodyPr>
          <a:lstStyle>
            <a:lvl1pPr lvl="0" algn="l">
              <a:spcBef>
                <a:spcPts val="700"/>
              </a:spcBef>
              <a:spcAft>
                <a:spcPts val="0"/>
              </a:spcAft>
              <a:buSzPts val="1560"/>
              <a:buNone/>
              <a:defRPr sz="2600">
                <a:solidFill>
                  <a:srgbClr val="FFFFFF"/>
                </a:solidFill>
              </a:defRPr>
            </a:lvl1pPr>
            <a:lvl2pPr lvl="1" algn="ctr">
              <a:spcBef>
                <a:spcPts val="550"/>
              </a:spcBef>
              <a:spcAft>
                <a:spcPts val="0"/>
              </a:spcAft>
              <a:buSzPts val="1260"/>
              <a:buNone/>
              <a:defRPr/>
            </a:lvl2pPr>
            <a:lvl3pPr lvl="2" algn="ctr">
              <a:spcBef>
                <a:spcPts val="500"/>
              </a:spcBef>
              <a:spcAft>
                <a:spcPts val="0"/>
              </a:spcAft>
              <a:buSzPts val="1350"/>
              <a:buNone/>
              <a:defRPr/>
            </a:lvl3pPr>
            <a:lvl4pPr lvl="3" algn="ctr">
              <a:spcBef>
                <a:spcPts val="400"/>
              </a:spcBef>
              <a:spcAft>
                <a:spcPts val="0"/>
              </a:spcAft>
              <a:buSzPts val="1350"/>
              <a:buNone/>
              <a:defRPr/>
            </a:lvl4pPr>
            <a:lvl5pPr lvl="4" algn="ctr">
              <a:spcBef>
                <a:spcPts val="400"/>
              </a:spcBef>
              <a:spcAft>
                <a:spcPts val="0"/>
              </a:spcAft>
              <a:buSzPts val="1170"/>
              <a:buNone/>
              <a:defRPr/>
            </a:lvl5pPr>
            <a:lvl6pPr lvl="5" algn="ctr">
              <a:spcBef>
                <a:spcPts val="360"/>
              </a:spcBef>
              <a:spcAft>
                <a:spcPts val="0"/>
              </a:spcAft>
              <a:buSzPts val="1800"/>
              <a:buNone/>
              <a:defRPr/>
            </a:lvl6pPr>
            <a:lvl7pPr lvl="6" algn="ctr">
              <a:spcBef>
                <a:spcPts val="360"/>
              </a:spcBef>
              <a:spcAft>
                <a:spcPts val="0"/>
              </a:spcAft>
              <a:buSzPts val="180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p:txBody>
      </p:sp>
      <p:sp>
        <p:nvSpPr>
          <p:cNvPr id="31" name="Google Shape;31;p4"/>
          <p:cNvSpPr txBox="1"/>
          <p:nvPr>
            <p:ph idx="10" type="dt"/>
          </p:nvPr>
        </p:nvSpPr>
        <p:spPr>
          <a:xfrm>
            <a:off x="76200" y="6069013"/>
            <a:ext cx="2057400" cy="685800"/>
          </a:xfrm>
          <a:prstGeom prst="rect">
            <a:avLst/>
          </a:prstGeom>
          <a:noFill/>
          <a:ln>
            <a:noFill/>
          </a:ln>
        </p:spPr>
        <p:txBody>
          <a:bodyPr anchorCtr="0" anchor="ctr" bIns="45700" lIns="91425" spcFirstLastPara="1" rIns="91425" wrap="square" tIns="45700">
            <a:noAutofit/>
          </a:bodyPr>
          <a:lstStyle>
            <a:lvl1pPr lvl="0" algn="ctr">
              <a:spcBef>
                <a:spcPts val="400"/>
              </a:spcBef>
              <a:spcAft>
                <a:spcPts val="0"/>
              </a:spcAft>
              <a:buSzPts val="1400"/>
              <a:buNone/>
              <a:defRPr sz="200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1" type="ftr"/>
          </p:nvPr>
        </p:nvSpPr>
        <p:spPr>
          <a:xfrm>
            <a:off x="2085975" y="236538"/>
            <a:ext cx="5867400" cy="365125"/>
          </a:xfrm>
          <a:prstGeom prst="rect">
            <a:avLst/>
          </a:prstGeom>
          <a:noFill/>
          <a:ln>
            <a:noFill/>
          </a:ln>
        </p:spPr>
        <p:txBody>
          <a:bodyPr anchorCtr="0" anchor="ctr" bIns="45700" lIns="91425" spcFirstLastPara="1" rIns="91425" wrap="square" tIns="45700">
            <a:noAutofit/>
          </a:bodyPr>
          <a:lstStyle>
            <a:lvl1pPr lvl="0" algn="r">
              <a:spcBef>
                <a:spcPts val="28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4"/>
          <p:cNvSpPr txBox="1"/>
          <p:nvPr>
            <p:ph idx="12" type="sldNum"/>
          </p:nvPr>
        </p:nvSpPr>
        <p:spPr>
          <a:xfrm>
            <a:off x="8001000" y="228600"/>
            <a:ext cx="838200" cy="3810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1" i="0" sz="1400" u="none" cap="none" strike="noStrike">
                <a:solidFill>
                  <a:schemeClr val="lt2"/>
                </a:solidFill>
                <a:latin typeface="Arial"/>
                <a:ea typeface="Arial"/>
                <a:cs typeface="Arial"/>
                <a:sym typeface="Arial"/>
              </a:defRPr>
            </a:lvl1pPr>
            <a:lvl2pPr indent="0" lvl="1" marL="0" marR="0" algn="ctr">
              <a:spcBef>
                <a:spcPts val="0"/>
              </a:spcBef>
              <a:spcAft>
                <a:spcPts val="0"/>
              </a:spcAft>
              <a:buNone/>
              <a:defRPr b="1" i="0" sz="1400" u="none" cap="none" strike="noStrike">
                <a:solidFill>
                  <a:schemeClr val="lt2"/>
                </a:solidFill>
                <a:latin typeface="Arial"/>
                <a:ea typeface="Arial"/>
                <a:cs typeface="Arial"/>
                <a:sym typeface="Arial"/>
              </a:defRPr>
            </a:lvl2pPr>
            <a:lvl3pPr indent="0" lvl="2" marL="0" marR="0" algn="ctr">
              <a:spcBef>
                <a:spcPts val="0"/>
              </a:spcBef>
              <a:spcAft>
                <a:spcPts val="0"/>
              </a:spcAft>
              <a:buNone/>
              <a:defRPr b="1" i="0" sz="1400" u="none" cap="none" strike="noStrike">
                <a:solidFill>
                  <a:schemeClr val="lt2"/>
                </a:solidFill>
                <a:latin typeface="Arial"/>
                <a:ea typeface="Arial"/>
                <a:cs typeface="Arial"/>
                <a:sym typeface="Arial"/>
              </a:defRPr>
            </a:lvl3pPr>
            <a:lvl4pPr indent="0" lvl="3" marL="0" marR="0" algn="ctr">
              <a:spcBef>
                <a:spcPts val="0"/>
              </a:spcBef>
              <a:spcAft>
                <a:spcPts val="0"/>
              </a:spcAft>
              <a:buNone/>
              <a:defRPr b="1" i="0" sz="1400" u="none" cap="none" strike="noStrike">
                <a:solidFill>
                  <a:schemeClr val="lt2"/>
                </a:solidFill>
                <a:latin typeface="Arial"/>
                <a:ea typeface="Arial"/>
                <a:cs typeface="Arial"/>
                <a:sym typeface="Arial"/>
              </a:defRPr>
            </a:lvl4pPr>
            <a:lvl5pPr indent="0" lvl="4" marL="0" marR="0" algn="ctr">
              <a:spcBef>
                <a:spcPts val="0"/>
              </a:spcBef>
              <a:spcAft>
                <a:spcPts val="0"/>
              </a:spcAft>
              <a:buNone/>
              <a:defRPr b="1" i="0" sz="1400" u="none" cap="none" strike="noStrike">
                <a:solidFill>
                  <a:schemeClr val="lt2"/>
                </a:solidFill>
                <a:latin typeface="Arial"/>
                <a:ea typeface="Arial"/>
                <a:cs typeface="Arial"/>
                <a:sym typeface="Arial"/>
              </a:defRPr>
            </a:lvl5pPr>
            <a:lvl6pPr indent="0" lvl="5" marL="0" marR="0" algn="ctr">
              <a:spcBef>
                <a:spcPts val="0"/>
              </a:spcBef>
              <a:spcAft>
                <a:spcPts val="0"/>
              </a:spcAft>
              <a:buNone/>
              <a:defRPr b="1" i="0" sz="1400" u="none" cap="none" strike="noStrike">
                <a:solidFill>
                  <a:schemeClr val="lt2"/>
                </a:solidFill>
                <a:latin typeface="Arial"/>
                <a:ea typeface="Arial"/>
                <a:cs typeface="Arial"/>
                <a:sym typeface="Arial"/>
              </a:defRPr>
            </a:lvl6pPr>
            <a:lvl7pPr indent="0" lvl="6" marL="0" marR="0" algn="ctr">
              <a:spcBef>
                <a:spcPts val="0"/>
              </a:spcBef>
              <a:spcAft>
                <a:spcPts val="0"/>
              </a:spcAft>
              <a:buNone/>
              <a:defRPr b="1" i="0" sz="1400" u="none" cap="none" strike="noStrike">
                <a:solidFill>
                  <a:schemeClr val="lt2"/>
                </a:solidFill>
                <a:latin typeface="Arial"/>
                <a:ea typeface="Arial"/>
                <a:cs typeface="Arial"/>
                <a:sym typeface="Arial"/>
              </a:defRPr>
            </a:lvl7pPr>
            <a:lvl8pPr indent="0" lvl="7" marL="0" marR="0" algn="ctr">
              <a:spcBef>
                <a:spcPts val="0"/>
              </a:spcBef>
              <a:spcAft>
                <a:spcPts val="0"/>
              </a:spcAft>
              <a:buNone/>
              <a:defRPr b="1" i="0" sz="1400" u="none" cap="none" strike="noStrike">
                <a:solidFill>
                  <a:schemeClr val="lt2"/>
                </a:solidFill>
                <a:latin typeface="Arial"/>
                <a:ea typeface="Arial"/>
                <a:cs typeface="Arial"/>
                <a:sym typeface="Arial"/>
              </a:defRPr>
            </a:lvl8pPr>
            <a:lvl9pPr indent="0" lvl="8" marL="0" marR="0" algn="ctr">
              <a:spcBef>
                <a:spcPts val="0"/>
              </a:spcBef>
              <a:spcAft>
                <a:spcPts val="0"/>
              </a:spcAft>
              <a:buNone/>
              <a:defRPr b="1" i="0" sz="1400" u="none" cap="none" strike="noStrike">
                <a:solidFill>
                  <a:schemeClr val="lt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blipFill>
          <a:blip r:embed="rId2">
            <a:alphaModFix/>
          </a:blip>
          <a:stretch>
            <a:fillRect/>
          </a:stretch>
        </a:blipFill>
      </p:bgPr>
    </p:bg>
    <p:spTree>
      <p:nvGrpSpPr>
        <p:cNvPr id="34" name="Shape 34"/>
        <p:cNvGrpSpPr/>
        <p:nvPr/>
      </p:nvGrpSpPr>
      <p:grpSpPr>
        <a:xfrm>
          <a:off x="0" y="0"/>
          <a:ext cx="0" cy="0"/>
          <a:chOff x="0" y="0"/>
          <a:chExt cx="0" cy="0"/>
        </a:xfrm>
      </p:grpSpPr>
      <p:sp>
        <p:nvSpPr>
          <p:cNvPr id="35" name="Google Shape;35;p5"/>
          <p:cNvSpPr/>
          <p:nvPr/>
        </p:nvSpPr>
        <p:spPr>
          <a:xfrm>
            <a:off x="0" y="1524000"/>
            <a:ext cx="9144000" cy="1143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36" name="Google Shape;36;p5"/>
          <p:cNvSpPr/>
          <p:nvPr/>
        </p:nvSpPr>
        <p:spPr>
          <a:xfrm>
            <a:off x="0" y="1600200"/>
            <a:ext cx="1295400" cy="9906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37" name="Google Shape;37;p5"/>
          <p:cNvSpPr/>
          <p:nvPr/>
        </p:nvSpPr>
        <p:spPr>
          <a:xfrm>
            <a:off x="1371600" y="1600200"/>
            <a:ext cx="7772400" cy="990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38" name="Google Shape;38;p5"/>
          <p:cNvSpPr txBox="1"/>
          <p:nvPr>
            <p:ph idx="1" type="body"/>
          </p:nvPr>
        </p:nvSpPr>
        <p:spPr>
          <a:xfrm>
            <a:off x="1371600" y="2743200"/>
            <a:ext cx="7123113" cy="1673225"/>
          </a:xfrm>
          <a:prstGeom prst="rect">
            <a:avLst/>
          </a:prstGeom>
          <a:noFill/>
          <a:ln>
            <a:noFill/>
          </a:ln>
        </p:spPr>
        <p:txBody>
          <a:bodyPr anchorCtr="0" anchor="t" bIns="45700" lIns="91425" spcFirstLastPara="1" rIns="91425" wrap="square" tIns="45700">
            <a:noAutofit/>
          </a:bodyPr>
          <a:lstStyle>
            <a:lvl1pPr indent="-228600" lvl="0" marL="457200" algn="l">
              <a:spcBef>
                <a:spcPts val="700"/>
              </a:spcBef>
              <a:spcAft>
                <a:spcPts val="0"/>
              </a:spcAft>
              <a:buSzPts val="1680"/>
              <a:buNone/>
              <a:defRPr sz="2800">
                <a:solidFill>
                  <a:schemeClr val="dk2"/>
                </a:solidFill>
              </a:defRPr>
            </a:lvl1pPr>
            <a:lvl2pPr indent="-228600" lvl="1" marL="914400" algn="l">
              <a:spcBef>
                <a:spcPts val="550"/>
              </a:spcBef>
              <a:spcAft>
                <a:spcPts val="0"/>
              </a:spcAft>
              <a:buSzPts val="1260"/>
              <a:buNone/>
              <a:defRPr sz="1800">
                <a:solidFill>
                  <a:srgbClr val="888888"/>
                </a:solidFill>
              </a:defRPr>
            </a:lvl2pPr>
            <a:lvl3pPr indent="-228600" lvl="2" marL="1371600" algn="l">
              <a:spcBef>
                <a:spcPts val="500"/>
              </a:spcBef>
              <a:spcAft>
                <a:spcPts val="0"/>
              </a:spcAft>
              <a:buSzPts val="1200"/>
              <a:buNone/>
              <a:defRPr sz="1600">
                <a:solidFill>
                  <a:srgbClr val="888888"/>
                </a:solidFill>
              </a:defRPr>
            </a:lvl3pPr>
            <a:lvl4pPr indent="-228600" lvl="3" marL="1828800" algn="l">
              <a:spcBef>
                <a:spcPts val="400"/>
              </a:spcBef>
              <a:spcAft>
                <a:spcPts val="0"/>
              </a:spcAft>
              <a:buSzPts val="1050"/>
              <a:buNone/>
              <a:defRPr sz="1400">
                <a:solidFill>
                  <a:srgbClr val="888888"/>
                </a:solidFill>
              </a:defRPr>
            </a:lvl4pPr>
            <a:lvl5pPr indent="-228600" lvl="4" marL="2286000" algn="l">
              <a:spcBef>
                <a:spcPts val="400"/>
              </a:spcBef>
              <a:spcAft>
                <a:spcPts val="0"/>
              </a:spcAft>
              <a:buSzPts val="910"/>
              <a:buNone/>
              <a:defRPr sz="1400">
                <a:solidFill>
                  <a:srgbClr val="888888"/>
                </a:solidFill>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9" name="Google Shape;39;p5"/>
          <p:cNvSpPr txBox="1"/>
          <p:nvPr>
            <p:ph type="title"/>
          </p:nvPr>
        </p:nvSpPr>
        <p:spPr>
          <a:xfrm>
            <a:off x="1371600" y="1600200"/>
            <a:ext cx="7620000" cy="990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FFFFFF"/>
              </a:buClr>
              <a:buSzPts val="4400"/>
              <a:buFont typeface="Twentieth Century"/>
              <a:buNone/>
              <a:defRPr b="0" sz="4400" cap="none">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5"/>
          <p:cNvSpPr txBox="1"/>
          <p:nvPr>
            <p:ph idx="10" type="dt"/>
          </p:nvPr>
        </p:nvSpPr>
        <p:spPr>
          <a:xfrm>
            <a:off x="6096000" y="6248400"/>
            <a:ext cx="2667000" cy="365125"/>
          </a:xfrm>
          <a:prstGeom prst="rect">
            <a:avLst/>
          </a:prstGeom>
          <a:noFill/>
          <a:ln>
            <a:noFill/>
          </a:ln>
        </p:spPr>
        <p:txBody>
          <a:bodyPr anchorCtr="0" anchor="ctr" bIns="45700" lIns="91425" spcFirstLastPara="1" rIns="91425" wrap="square" tIns="45700">
            <a:noAutofit/>
          </a:bodyPr>
          <a:lstStyle>
            <a:lvl1pPr lvl="0" algn="l">
              <a:spcBef>
                <a:spcPts val="28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5"/>
          <p:cNvSpPr txBox="1"/>
          <p:nvPr>
            <p:ph idx="12" type="sldNum"/>
          </p:nvPr>
        </p:nvSpPr>
        <p:spPr>
          <a:xfrm>
            <a:off x="0" y="1752600"/>
            <a:ext cx="1295400" cy="701675"/>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1" i="0" sz="2400" u="none" cap="none" strike="noStrike">
                <a:solidFill>
                  <a:srgbClr val="FFFFFF"/>
                </a:solidFill>
                <a:latin typeface="Arial"/>
                <a:ea typeface="Arial"/>
                <a:cs typeface="Arial"/>
                <a:sym typeface="Arial"/>
              </a:defRPr>
            </a:lvl1pPr>
            <a:lvl2pPr indent="0" lvl="1" marL="0" marR="0" algn="ctr">
              <a:spcBef>
                <a:spcPts val="0"/>
              </a:spcBef>
              <a:spcAft>
                <a:spcPts val="0"/>
              </a:spcAft>
              <a:buNone/>
              <a:defRPr b="1" i="0" sz="2400" u="none" cap="none" strike="noStrike">
                <a:solidFill>
                  <a:srgbClr val="FFFFFF"/>
                </a:solidFill>
                <a:latin typeface="Arial"/>
                <a:ea typeface="Arial"/>
                <a:cs typeface="Arial"/>
                <a:sym typeface="Arial"/>
              </a:defRPr>
            </a:lvl2pPr>
            <a:lvl3pPr indent="0" lvl="2" marL="0" marR="0" algn="ctr">
              <a:spcBef>
                <a:spcPts val="0"/>
              </a:spcBef>
              <a:spcAft>
                <a:spcPts val="0"/>
              </a:spcAft>
              <a:buNone/>
              <a:defRPr b="1" i="0" sz="2400" u="none" cap="none" strike="noStrike">
                <a:solidFill>
                  <a:srgbClr val="FFFFFF"/>
                </a:solidFill>
                <a:latin typeface="Arial"/>
                <a:ea typeface="Arial"/>
                <a:cs typeface="Arial"/>
                <a:sym typeface="Arial"/>
              </a:defRPr>
            </a:lvl3pPr>
            <a:lvl4pPr indent="0" lvl="3" marL="0" marR="0" algn="ctr">
              <a:spcBef>
                <a:spcPts val="0"/>
              </a:spcBef>
              <a:spcAft>
                <a:spcPts val="0"/>
              </a:spcAft>
              <a:buNone/>
              <a:defRPr b="1" i="0" sz="2400" u="none" cap="none" strike="noStrike">
                <a:solidFill>
                  <a:srgbClr val="FFFFFF"/>
                </a:solidFill>
                <a:latin typeface="Arial"/>
                <a:ea typeface="Arial"/>
                <a:cs typeface="Arial"/>
                <a:sym typeface="Arial"/>
              </a:defRPr>
            </a:lvl4pPr>
            <a:lvl5pPr indent="0" lvl="4" marL="0" marR="0" algn="ctr">
              <a:spcBef>
                <a:spcPts val="0"/>
              </a:spcBef>
              <a:spcAft>
                <a:spcPts val="0"/>
              </a:spcAft>
              <a:buNone/>
              <a:defRPr b="1" i="0" sz="2400" u="none" cap="none" strike="noStrike">
                <a:solidFill>
                  <a:srgbClr val="FFFFFF"/>
                </a:solidFill>
                <a:latin typeface="Arial"/>
                <a:ea typeface="Arial"/>
                <a:cs typeface="Arial"/>
                <a:sym typeface="Arial"/>
              </a:defRPr>
            </a:lvl5pPr>
            <a:lvl6pPr indent="0" lvl="5" marL="0" marR="0" algn="ctr">
              <a:spcBef>
                <a:spcPts val="0"/>
              </a:spcBef>
              <a:spcAft>
                <a:spcPts val="0"/>
              </a:spcAft>
              <a:buNone/>
              <a:defRPr b="1" i="0" sz="2400" u="none" cap="none" strike="noStrike">
                <a:solidFill>
                  <a:srgbClr val="FFFFFF"/>
                </a:solidFill>
                <a:latin typeface="Arial"/>
                <a:ea typeface="Arial"/>
                <a:cs typeface="Arial"/>
                <a:sym typeface="Arial"/>
              </a:defRPr>
            </a:lvl6pPr>
            <a:lvl7pPr indent="0" lvl="6" marL="0" marR="0" algn="ctr">
              <a:spcBef>
                <a:spcPts val="0"/>
              </a:spcBef>
              <a:spcAft>
                <a:spcPts val="0"/>
              </a:spcAft>
              <a:buNone/>
              <a:defRPr b="1" i="0" sz="2400" u="none" cap="none" strike="noStrike">
                <a:solidFill>
                  <a:srgbClr val="FFFFFF"/>
                </a:solidFill>
                <a:latin typeface="Arial"/>
                <a:ea typeface="Arial"/>
                <a:cs typeface="Arial"/>
                <a:sym typeface="Arial"/>
              </a:defRPr>
            </a:lvl7pPr>
            <a:lvl8pPr indent="0" lvl="7" marL="0" marR="0" algn="ctr">
              <a:spcBef>
                <a:spcPts val="0"/>
              </a:spcBef>
              <a:spcAft>
                <a:spcPts val="0"/>
              </a:spcAft>
              <a:buNone/>
              <a:defRPr b="1" i="0" sz="2400" u="none" cap="none" strike="noStrike">
                <a:solidFill>
                  <a:srgbClr val="FFFFFF"/>
                </a:solidFill>
                <a:latin typeface="Arial"/>
                <a:ea typeface="Arial"/>
                <a:cs typeface="Arial"/>
                <a:sym typeface="Arial"/>
              </a:defRPr>
            </a:lvl8pPr>
            <a:lvl9pPr indent="0" lvl="8" marL="0" marR="0" algn="ctr">
              <a:spcBef>
                <a:spcPts val="0"/>
              </a:spcBef>
              <a:spcAft>
                <a:spcPts val="0"/>
              </a:spcAft>
              <a:buNone/>
              <a:defRPr b="1" i="0" sz="24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42" name="Google Shape;42;p5"/>
          <p:cNvSpPr txBox="1"/>
          <p:nvPr>
            <p:ph idx="11" type="ftr"/>
          </p:nvPr>
        </p:nvSpPr>
        <p:spPr>
          <a:xfrm>
            <a:off x="609600" y="6248400"/>
            <a:ext cx="5421313" cy="365125"/>
          </a:xfrm>
          <a:prstGeom prst="rect">
            <a:avLst/>
          </a:prstGeom>
          <a:noFill/>
          <a:ln>
            <a:noFill/>
          </a:ln>
        </p:spPr>
        <p:txBody>
          <a:bodyPr anchorCtr="0" anchor="ctr" bIns="45700" lIns="91425" spcFirstLastPara="1" rIns="91425" wrap="square" tIns="45700">
            <a:noAutofit/>
          </a:bodyPr>
          <a:lstStyle>
            <a:lvl1pPr lvl="0" algn="r">
              <a:spcBef>
                <a:spcPts val="28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3" name="Shape 43"/>
        <p:cNvGrpSpPr/>
        <p:nvPr/>
      </p:nvGrpSpPr>
      <p:grpSpPr>
        <a:xfrm>
          <a:off x="0" y="0"/>
          <a:ext cx="0" cy="0"/>
          <a:chOff x="0" y="0"/>
          <a:chExt cx="0" cy="0"/>
        </a:xfrm>
      </p:grpSpPr>
      <p:sp>
        <p:nvSpPr>
          <p:cNvPr id="44" name="Google Shape;44;p6"/>
          <p:cNvSpPr txBox="1"/>
          <p:nvPr>
            <p:ph type="title"/>
          </p:nvPr>
        </p:nvSpPr>
        <p:spPr>
          <a:xfrm>
            <a:off x="609600" y="228600"/>
            <a:ext cx="8153400" cy="990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6"/>
          <p:cNvSpPr txBox="1"/>
          <p:nvPr>
            <p:ph idx="1" type="body"/>
          </p:nvPr>
        </p:nvSpPr>
        <p:spPr>
          <a:xfrm>
            <a:off x="609600" y="1589567"/>
            <a:ext cx="3886200" cy="4572000"/>
          </a:xfrm>
          <a:prstGeom prst="rect">
            <a:avLst/>
          </a:prstGeom>
          <a:noFill/>
          <a:ln>
            <a:noFill/>
          </a:ln>
        </p:spPr>
        <p:txBody>
          <a:bodyPr anchorCtr="0" anchor="t" bIns="45700" lIns="91425" spcFirstLastPara="1" rIns="91425" wrap="square" tIns="45700">
            <a:noAutofit/>
          </a:bodyPr>
          <a:lstStyle>
            <a:lvl1pPr indent="-297180" lvl="0" marL="457200" algn="l">
              <a:spcBef>
                <a:spcPts val="700"/>
              </a:spcBef>
              <a:spcAft>
                <a:spcPts val="0"/>
              </a:spcAft>
              <a:buSzPts val="1080"/>
              <a:buChar char="◻"/>
              <a:defRPr/>
            </a:lvl1pPr>
            <a:lvl2pPr indent="-308610" lvl="1" marL="914400" algn="l">
              <a:spcBef>
                <a:spcPts val="550"/>
              </a:spcBef>
              <a:spcAft>
                <a:spcPts val="0"/>
              </a:spcAft>
              <a:buSzPts val="1260"/>
              <a:buChar char="🞑"/>
              <a:defRPr/>
            </a:lvl2pPr>
            <a:lvl3pPr indent="-314325" lvl="2" marL="1371600" algn="l">
              <a:spcBef>
                <a:spcPts val="500"/>
              </a:spcBef>
              <a:spcAft>
                <a:spcPts val="0"/>
              </a:spcAft>
              <a:buSzPts val="1350"/>
              <a:buChar char="■"/>
              <a:defRPr/>
            </a:lvl3pPr>
            <a:lvl4pPr indent="-314325" lvl="3" marL="1828800" algn="l">
              <a:spcBef>
                <a:spcPts val="400"/>
              </a:spcBef>
              <a:spcAft>
                <a:spcPts val="0"/>
              </a:spcAft>
              <a:buSzPts val="1350"/>
              <a:buChar char="■"/>
              <a:defRPr/>
            </a:lvl4pPr>
            <a:lvl5pPr indent="-302895" lvl="4" marL="2286000" algn="l">
              <a:spcBef>
                <a:spcPts val="400"/>
              </a:spcBef>
              <a:spcAft>
                <a:spcPts val="0"/>
              </a:spcAft>
              <a:buSzPts val="117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6" name="Google Shape;46;p6"/>
          <p:cNvSpPr txBox="1"/>
          <p:nvPr>
            <p:ph idx="2" type="body"/>
          </p:nvPr>
        </p:nvSpPr>
        <p:spPr>
          <a:xfrm>
            <a:off x="4844901" y="1589567"/>
            <a:ext cx="3886200" cy="4572000"/>
          </a:xfrm>
          <a:prstGeom prst="rect">
            <a:avLst/>
          </a:prstGeom>
          <a:noFill/>
          <a:ln>
            <a:noFill/>
          </a:ln>
        </p:spPr>
        <p:txBody>
          <a:bodyPr anchorCtr="0" anchor="t" bIns="45700" lIns="91425" spcFirstLastPara="1" rIns="91425" wrap="square" tIns="45700">
            <a:noAutofit/>
          </a:bodyPr>
          <a:lstStyle>
            <a:lvl1pPr indent="-297180" lvl="0" marL="457200" algn="l">
              <a:spcBef>
                <a:spcPts val="700"/>
              </a:spcBef>
              <a:spcAft>
                <a:spcPts val="0"/>
              </a:spcAft>
              <a:buSzPts val="1080"/>
              <a:buChar char="◻"/>
              <a:defRPr/>
            </a:lvl1pPr>
            <a:lvl2pPr indent="-308610" lvl="1" marL="914400" algn="l">
              <a:spcBef>
                <a:spcPts val="550"/>
              </a:spcBef>
              <a:spcAft>
                <a:spcPts val="0"/>
              </a:spcAft>
              <a:buSzPts val="1260"/>
              <a:buChar char="🞑"/>
              <a:defRPr/>
            </a:lvl2pPr>
            <a:lvl3pPr indent="-314325" lvl="2" marL="1371600" algn="l">
              <a:spcBef>
                <a:spcPts val="500"/>
              </a:spcBef>
              <a:spcAft>
                <a:spcPts val="0"/>
              </a:spcAft>
              <a:buSzPts val="1350"/>
              <a:buChar char="■"/>
              <a:defRPr/>
            </a:lvl3pPr>
            <a:lvl4pPr indent="-314325" lvl="3" marL="1828800" algn="l">
              <a:spcBef>
                <a:spcPts val="400"/>
              </a:spcBef>
              <a:spcAft>
                <a:spcPts val="0"/>
              </a:spcAft>
              <a:buSzPts val="1350"/>
              <a:buChar char="■"/>
              <a:defRPr/>
            </a:lvl4pPr>
            <a:lvl5pPr indent="-302895" lvl="4" marL="2286000" algn="l">
              <a:spcBef>
                <a:spcPts val="400"/>
              </a:spcBef>
              <a:spcAft>
                <a:spcPts val="0"/>
              </a:spcAft>
              <a:buSzPts val="117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7" name="Google Shape;47;p6"/>
          <p:cNvSpPr txBox="1"/>
          <p:nvPr>
            <p:ph idx="10" type="dt"/>
          </p:nvPr>
        </p:nvSpPr>
        <p:spPr>
          <a:xfrm>
            <a:off x="6096000" y="6248400"/>
            <a:ext cx="2667000" cy="365125"/>
          </a:xfrm>
          <a:prstGeom prst="rect">
            <a:avLst/>
          </a:prstGeom>
          <a:noFill/>
          <a:ln>
            <a:noFill/>
          </a:ln>
        </p:spPr>
        <p:txBody>
          <a:bodyPr anchorCtr="0" anchor="ctr" bIns="45700" lIns="91425" spcFirstLastPara="1" rIns="91425" wrap="square" tIns="45700">
            <a:noAutofit/>
          </a:bodyPr>
          <a:lstStyle>
            <a:lvl1pPr lvl="0" algn="l">
              <a:spcBef>
                <a:spcPts val="28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0" y="1271588"/>
            <a:ext cx="533400" cy="244475"/>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1" i="0" sz="1400" u="none" cap="none" strike="noStrike">
                <a:solidFill>
                  <a:srgbClr val="FFFFFF"/>
                </a:solidFill>
                <a:latin typeface="Arial"/>
                <a:ea typeface="Arial"/>
                <a:cs typeface="Arial"/>
                <a:sym typeface="Arial"/>
              </a:defRPr>
            </a:lvl1pPr>
            <a:lvl2pPr indent="0" lvl="1" marL="0" marR="0" algn="ctr">
              <a:spcBef>
                <a:spcPts val="0"/>
              </a:spcBef>
              <a:spcAft>
                <a:spcPts val="0"/>
              </a:spcAft>
              <a:buNone/>
              <a:defRPr b="1" i="0" sz="1400" u="none" cap="none" strike="noStrike">
                <a:solidFill>
                  <a:srgbClr val="FFFFFF"/>
                </a:solidFill>
                <a:latin typeface="Arial"/>
                <a:ea typeface="Arial"/>
                <a:cs typeface="Arial"/>
                <a:sym typeface="Arial"/>
              </a:defRPr>
            </a:lvl2pPr>
            <a:lvl3pPr indent="0" lvl="2" marL="0" marR="0" algn="ctr">
              <a:spcBef>
                <a:spcPts val="0"/>
              </a:spcBef>
              <a:spcAft>
                <a:spcPts val="0"/>
              </a:spcAft>
              <a:buNone/>
              <a:defRPr b="1" i="0" sz="1400" u="none" cap="none" strike="noStrike">
                <a:solidFill>
                  <a:srgbClr val="FFFFFF"/>
                </a:solidFill>
                <a:latin typeface="Arial"/>
                <a:ea typeface="Arial"/>
                <a:cs typeface="Arial"/>
                <a:sym typeface="Arial"/>
              </a:defRPr>
            </a:lvl3pPr>
            <a:lvl4pPr indent="0" lvl="3" marL="0" marR="0" algn="ctr">
              <a:spcBef>
                <a:spcPts val="0"/>
              </a:spcBef>
              <a:spcAft>
                <a:spcPts val="0"/>
              </a:spcAft>
              <a:buNone/>
              <a:defRPr b="1" i="0" sz="1400" u="none" cap="none" strike="noStrike">
                <a:solidFill>
                  <a:srgbClr val="FFFFFF"/>
                </a:solidFill>
                <a:latin typeface="Arial"/>
                <a:ea typeface="Arial"/>
                <a:cs typeface="Arial"/>
                <a:sym typeface="Arial"/>
              </a:defRPr>
            </a:lvl4pPr>
            <a:lvl5pPr indent="0" lvl="4" marL="0" marR="0" algn="ctr">
              <a:spcBef>
                <a:spcPts val="0"/>
              </a:spcBef>
              <a:spcAft>
                <a:spcPts val="0"/>
              </a:spcAft>
              <a:buNone/>
              <a:defRPr b="1" i="0" sz="1400" u="none" cap="none" strike="noStrike">
                <a:solidFill>
                  <a:srgbClr val="FFFFFF"/>
                </a:solidFill>
                <a:latin typeface="Arial"/>
                <a:ea typeface="Arial"/>
                <a:cs typeface="Arial"/>
                <a:sym typeface="Arial"/>
              </a:defRPr>
            </a:lvl5pPr>
            <a:lvl6pPr indent="0" lvl="5" marL="0" marR="0" algn="ctr">
              <a:spcBef>
                <a:spcPts val="0"/>
              </a:spcBef>
              <a:spcAft>
                <a:spcPts val="0"/>
              </a:spcAft>
              <a:buNone/>
              <a:defRPr b="1" i="0" sz="1400" u="none" cap="none" strike="noStrike">
                <a:solidFill>
                  <a:srgbClr val="FFFFFF"/>
                </a:solidFill>
                <a:latin typeface="Arial"/>
                <a:ea typeface="Arial"/>
                <a:cs typeface="Arial"/>
                <a:sym typeface="Arial"/>
              </a:defRPr>
            </a:lvl6pPr>
            <a:lvl7pPr indent="0" lvl="6" marL="0" marR="0" algn="ctr">
              <a:spcBef>
                <a:spcPts val="0"/>
              </a:spcBef>
              <a:spcAft>
                <a:spcPts val="0"/>
              </a:spcAft>
              <a:buNone/>
              <a:defRPr b="1" i="0" sz="1400" u="none" cap="none" strike="noStrike">
                <a:solidFill>
                  <a:srgbClr val="FFFFFF"/>
                </a:solidFill>
                <a:latin typeface="Arial"/>
                <a:ea typeface="Arial"/>
                <a:cs typeface="Arial"/>
                <a:sym typeface="Arial"/>
              </a:defRPr>
            </a:lvl7pPr>
            <a:lvl8pPr indent="0" lvl="7" marL="0" marR="0" algn="ctr">
              <a:spcBef>
                <a:spcPts val="0"/>
              </a:spcBef>
              <a:spcAft>
                <a:spcPts val="0"/>
              </a:spcAft>
              <a:buNone/>
              <a:defRPr b="1" i="0" sz="1400" u="none" cap="none" strike="noStrike">
                <a:solidFill>
                  <a:srgbClr val="FFFFFF"/>
                </a:solidFill>
                <a:latin typeface="Arial"/>
                <a:ea typeface="Arial"/>
                <a:cs typeface="Arial"/>
                <a:sym typeface="Arial"/>
              </a:defRPr>
            </a:lvl8pPr>
            <a:lvl9pPr indent="0" lvl="8" marL="0" marR="0" algn="ctr">
              <a:spcBef>
                <a:spcPts val="0"/>
              </a:spcBef>
              <a:spcAft>
                <a:spcPts val="0"/>
              </a:spcAft>
              <a:buNone/>
              <a:defRPr b="1" i="0" sz="14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49" name="Google Shape;49;p6"/>
          <p:cNvSpPr txBox="1"/>
          <p:nvPr>
            <p:ph idx="11" type="ftr"/>
          </p:nvPr>
        </p:nvSpPr>
        <p:spPr>
          <a:xfrm>
            <a:off x="609600" y="6248400"/>
            <a:ext cx="5421313" cy="365125"/>
          </a:xfrm>
          <a:prstGeom prst="rect">
            <a:avLst/>
          </a:prstGeom>
          <a:noFill/>
          <a:ln>
            <a:noFill/>
          </a:ln>
        </p:spPr>
        <p:txBody>
          <a:bodyPr anchorCtr="0" anchor="ctr" bIns="45700" lIns="91425" spcFirstLastPara="1" rIns="91425" wrap="square" tIns="45700">
            <a:noAutofit/>
          </a:bodyPr>
          <a:lstStyle>
            <a:lvl1pPr lvl="0" algn="r">
              <a:spcBef>
                <a:spcPts val="28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0" name="Shape 50"/>
        <p:cNvGrpSpPr/>
        <p:nvPr/>
      </p:nvGrpSpPr>
      <p:grpSpPr>
        <a:xfrm>
          <a:off x="0" y="0"/>
          <a:ext cx="0" cy="0"/>
          <a:chOff x="0" y="0"/>
          <a:chExt cx="0" cy="0"/>
        </a:xfrm>
      </p:grpSpPr>
      <p:sp>
        <p:nvSpPr>
          <p:cNvPr id="51" name="Google Shape;51;p7"/>
          <p:cNvSpPr txBox="1"/>
          <p:nvPr>
            <p:ph type="title"/>
          </p:nvPr>
        </p:nvSpPr>
        <p:spPr>
          <a:xfrm>
            <a:off x="533400" y="273050"/>
            <a:ext cx="8153400" cy="8699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 type="body"/>
          </p:nvPr>
        </p:nvSpPr>
        <p:spPr>
          <a:xfrm>
            <a:off x="609600" y="2438400"/>
            <a:ext cx="3886200" cy="3581400"/>
          </a:xfrm>
          <a:prstGeom prst="rect">
            <a:avLst/>
          </a:prstGeom>
          <a:noFill/>
          <a:ln>
            <a:noFill/>
          </a:ln>
        </p:spPr>
        <p:txBody>
          <a:bodyPr anchorCtr="0" anchor="t" bIns="45700" lIns="91425" spcFirstLastPara="1" rIns="91425" wrap="square" tIns="45700">
            <a:noAutofit/>
          </a:bodyPr>
          <a:lstStyle>
            <a:lvl1pPr indent="-297180" lvl="0" marL="457200" algn="l">
              <a:spcBef>
                <a:spcPts val="700"/>
              </a:spcBef>
              <a:spcAft>
                <a:spcPts val="0"/>
              </a:spcAft>
              <a:buSzPts val="1080"/>
              <a:buChar char="◻"/>
              <a:defRPr/>
            </a:lvl1pPr>
            <a:lvl2pPr indent="-308610" lvl="1" marL="914400" algn="l">
              <a:spcBef>
                <a:spcPts val="550"/>
              </a:spcBef>
              <a:spcAft>
                <a:spcPts val="0"/>
              </a:spcAft>
              <a:buSzPts val="1260"/>
              <a:buChar char="🞑"/>
              <a:defRPr/>
            </a:lvl2pPr>
            <a:lvl3pPr indent="-314325" lvl="2" marL="1371600" algn="l">
              <a:spcBef>
                <a:spcPts val="500"/>
              </a:spcBef>
              <a:spcAft>
                <a:spcPts val="0"/>
              </a:spcAft>
              <a:buSzPts val="1350"/>
              <a:buChar char="■"/>
              <a:defRPr/>
            </a:lvl3pPr>
            <a:lvl4pPr indent="-314325" lvl="3" marL="1828800" algn="l">
              <a:spcBef>
                <a:spcPts val="400"/>
              </a:spcBef>
              <a:spcAft>
                <a:spcPts val="0"/>
              </a:spcAft>
              <a:buSzPts val="1350"/>
              <a:buChar char="■"/>
              <a:defRPr/>
            </a:lvl4pPr>
            <a:lvl5pPr indent="-302895" lvl="4" marL="2286000" algn="l">
              <a:spcBef>
                <a:spcPts val="400"/>
              </a:spcBef>
              <a:spcAft>
                <a:spcPts val="0"/>
              </a:spcAft>
              <a:buSzPts val="117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3" name="Google Shape;53;p7"/>
          <p:cNvSpPr txBox="1"/>
          <p:nvPr>
            <p:ph idx="2" type="body"/>
          </p:nvPr>
        </p:nvSpPr>
        <p:spPr>
          <a:xfrm>
            <a:off x="4800600" y="2438400"/>
            <a:ext cx="3886200" cy="3581400"/>
          </a:xfrm>
          <a:prstGeom prst="rect">
            <a:avLst/>
          </a:prstGeom>
          <a:noFill/>
          <a:ln>
            <a:noFill/>
          </a:ln>
        </p:spPr>
        <p:txBody>
          <a:bodyPr anchorCtr="0" anchor="t" bIns="45700" lIns="91425" spcFirstLastPara="1" rIns="91425" wrap="square" tIns="45700">
            <a:noAutofit/>
          </a:bodyPr>
          <a:lstStyle>
            <a:lvl1pPr indent="-297180" lvl="0" marL="457200" algn="l">
              <a:spcBef>
                <a:spcPts val="700"/>
              </a:spcBef>
              <a:spcAft>
                <a:spcPts val="0"/>
              </a:spcAft>
              <a:buSzPts val="1080"/>
              <a:buChar char="◻"/>
              <a:defRPr/>
            </a:lvl1pPr>
            <a:lvl2pPr indent="-308610" lvl="1" marL="914400" algn="l">
              <a:spcBef>
                <a:spcPts val="550"/>
              </a:spcBef>
              <a:spcAft>
                <a:spcPts val="0"/>
              </a:spcAft>
              <a:buSzPts val="1260"/>
              <a:buChar char="🞑"/>
              <a:defRPr/>
            </a:lvl2pPr>
            <a:lvl3pPr indent="-314325" lvl="2" marL="1371600" algn="l">
              <a:spcBef>
                <a:spcPts val="500"/>
              </a:spcBef>
              <a:spcAft>
                <a:spcPts val="0"/>
              </a:spcAft>
              <a:buSzPts val="1350"/>
              <a:buChar char="■"/>
              <a:defRPr/>
            </a:lvl3pPr>
            <a:lvl4pPr indent="-314325" lvl="3" marL="1828800" algn="l">
              <a:spcBef>
                <a:spcPts val="400"/>
              </a:spcBef>
              <a:spcAft>
                <a:spcPts val="0"/>
              </a:spcAft>
              <a:buSzPts val="1350"/>
              <a:buChar char="■"/>
              <a:defRPr/>
            </a:lvl4pPr>
            <a:lvl5pPr indent="-302895" lvl="4" marL="2286000" algn="l">
              <a:spcBef>
                <a:spcPts val="400"/>
              </a:spcBef>
              <a:spcAft>
                <a:spcPts val="0"/>
              </a:spcAft>
              <a:buSzPts val="117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4" name="Google Shape;54;p7"/>
          <p:cNvSpPr txBox="1"/>
          <p:nvPr>
            <p:ph idx="3" type="body"/>
          </p:nvPr>
        </p:nvSpPr>
        <p:spPr>
          <a:xfrm>
            <a:off x="609600" y="1752600"/>
            <a:ext cx="3886200" cy="640080"/>
          </a:xfrm>
          <a:prstGeom prst="rect">
            <a:avLst/>
          </a:prstGeom>
          <a:solidFill>
            <a:schemeClr val="accent2"/>
          </a:solidFill>
          <a:ln>
            <a:noFill/>
          </a:ln>
        </p:spPr>
        <p:txBody>
          <a:bodyPr anchorCtr="0" anchor="ctr" bIns="45700" lIns="91425" spcFirstLastPara="1" rIns="91425" wrap="square" tIns="45700">
            <a:noAutofit/>
          </a:bodyPr>
          <a:lstStyle>
            <a:lvl1pPr indent="-228600" lvl="0" marL="457200" algn="l">
              <a:spcBef>
                <a:spcPts val="700"/>
              </a:spcBef>
              <a:spcAft>
                <a:spcPts val="0"/>
              </a:spcAft>
              <a:buSzPts val="1200"/>
              <a:buFont typeface="Twentieth Century"/>
              <a:buNone/>
              <a:defRPr b="1" sz="2000">
                <a:solidFill>
                  <a:srgbClr val="FFFFFF"/>
                </a:solidFill>
              </a:defRPr>
            </a:lvl1pPr>
            <a:lvl2pPr indent="-308610" lvl="1" marL="914400" algn="l">
              <a:spcBef>
                <a:spcPts val="550"/>
              </a:spcBef>
              <a:spcAft>
                <a:spcPts val="0"/>
              </a:spcAft>
              <a:buSzPts val="1260"/>
              <a:buChar char="🞑"/>
              <a:defRPr/>
            </a:lvl2pPr>
            <a:lvl3pPr indent="-314325" lvl="2" marL="1371600" algn="l">
              <a:spcBef>
                <a:spcPts val="500"/>
              </a:spcBef>
              <a:spcAft>
                <a:spcPts val="0"/>
              </a:spcAft>
              <a:buSzPts val="1350"/>
              <a:buChar char="■"/>
              <a:defRPr/>
            </a:lvl3pPr>
            <a:lvl4pPr indent="-314325" lvl="3" marL="1828800" algn="l">
              <a:spcBef>
                <a:spcPts val="400"/>
              </a:spcBef>
              <a:spcAft>
                <a:spcPts val="0"/>
              </a:spcAft>
              <a:buSzPts val="1350"/>
              <a:buChar char="■"/>
              <a:defRPr/>
            </a:lvl4pPr>
            <a:lvl5pPr indent="-302895" lvl="4" marL="2286000" algn="l">
              <a:spcBef>
                <a:spcPts val="400"/>
              </a:spcBef>
              <a:spcAft>
                <a:spcPts val="0"/>
              </a:spcAft>
              <a:buSzPts val="117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5" name="Google Shape;55;p7"/>
          <p:cNvSpPr txBox="1"/>
          <p:nvPr>
            <p:ph idx="4" type="body"/>
          </p:nvPr>
        </p:nvSpPr>
        <p:spPr>
          <a:xfrm>
            <a:off x="4800600" y="1752600"/>
            <a:ext cx="3886200" cy="640080"/>
          </a:xfrm>
          <a:prstGeom prst="rect">
            <a:avLst/>
          </a:prstGeom>
          <a:solidFill>
            <a:schemeClr val="accent4"/>
          </a:solidFill>
          <a:ln>
            <a:noFill/>
          </a:ln>
        </p:spPr>
        <p:txBody>
          <a:bodyPr anchorCtr="0" anchor="ctr" bIns="45700" lIns="91425" spcFirstLastPara="1" rIns="91425" wrap="square" tIns="45700">
            <a:noAutofit/>
          </a:bodyPr>
          <a:lstStyle>
            <a:lvl1pPr indent="-228600" lvl="0" marL="457200" algn="l">
              <a:spcBef>
                <a:spcPts val="700"/>
              </a:spcBef>
              <a:spcAft>
                <a:spcPts val="0"/>
              </a:spcAft>
              <a:buSzPts val="1200"/>
              <a:buFont typeface="Twentieth Century"/>
              <a:buNone/>
              <a:defRPr b="1" sz="2000">
                <a:solidFill>
                  <a:srgbClr val="FFFFFF"/>
                </a:solidFill>
              </a:defRPr>
            </a:lvl1pPr>
            <a:lvl2pPr indent="-308610" lvl="1" marL="914400" algn="l">
              <a:spcBef>
                <a:spcPts val="550"/>
              </a:spcBef>
              <a:spcAft>
                <a:spcPts val="0"/>
              </a:spcAft>
              <a:buSzPts val="1260"/>
              <a:buChar char="🞑"/>
              <a:defRPr/>
            </a:lvl2pPr>
            <a:lvl3pPr indent="-314325" lvl="2" marL="1371600" algn="l">
              <a:spcBef>
                <a:spcPts val="500"/>
              </a:spcBef>
              <a:spcAft>
                <a:spcPts val="0"/>
              </a:spcAft>
              <a:buSzPts val="1350"/>
              <a:buChar char="■"/>
              <a:defRPr/>
            </a:lvl3pPr>
            <a:lvl4pPr indent="-314325" lvl="3" marL="1828800" algn="l">
              <a:spcBef>
                <a:spcPts val="400"/>
              </a:spcBef>
              <a:spcAft>
                <a:spcPts val="0"/>
              </a:spcAft>
              <a:buSzPts val="1350"/>
              <a:buChar char="■"/>
              <a:defRPr/>
            </a:lvl4pPr>
            <a:lvl5pPr indent="-302895" lvl="4" marL="2286000" algn="l">
              <a:spcBef>
                <a:spcPts val="400"/>
              </a:spcBef>
              <a:spcAft>
                <a:spcPts val="0"/>
              </a:spcAft>
              <a:buSzPts val="117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6" name="Google Shape;56;p7"/>
          <p:cNvSpPr txBox="1"/>
          <p:nvPr>
            <p:ph idx="10" type="dt"/>
          </p:nvPr>
        </p:nvSpPr>
        <p:spPr>
          <a:xfrm>
            <a:off x="6096000" y="6248400"/>
            <a:ext cx="2667000" cy="365125"/>
          </a:xfrm>
          <a:prstGeom prst="rect">
            <a:avLst/>
          </a:prstGeom>
          <a:noFill/>
          <a:ln>
            <a:noFill/>
          </a:ln>
        </p:spPr>
        <p:txBody>
          <a:bodyPr anchorCtr="0" anchor="ctr" bIns="45700" lIns="91425" spcFirstLastPara="1" rIns="91425" wrap="square" tIns="45700">
            <a:noAutofit/>
          </a:bodyPr>
          <a:lstStyle>
            <a:lvl1pPr lvl="0" algn="l">
              <a:spcBef>
                <a:spcPts val="28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7"/>
          <p:cNvSpPr txBox="1"/>
          <p:nvPr>
            <p:ph idx="12" type="sldNum"/>
          </p:nvPr>
        </p:nvSpPr>
        <p:spPr>
          <a:xfrm>
            <a:off x="0" y="1271588"/>
            <a:ext cx="533400" cy="244475"/>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1" i="0" sz="1400" u="none" cap="none" strike="noStrike">
                <a:solidFill>
                  <a:srgbClr val="FFFFFF"/>
                </a:solidFill>
                <a:latin typeface="Arial"/>
                <a:ea typeface="Arial"/>
                <a:cs typeface="Arial"/>
                <a:sym typeface="Arial"/>
              </a:defRPr>
            </a:lvl1pPr>
            <a:lvl2pPr indent="0" lvl="1" marL="0" marR="0" algn="ctr">
              <a:spcBef>
                <a:spcPts val="0"/>
              </a:spcBef>
              <a:spcAft>
                <a:spcPts val="0"/>
              </a:spcAft>
              <a:buNone/>
              <a:defRPr b="1" i="0" sz="1400" u="none" cap="none" strike="noStrike">
                <a:solidFill>
                  <a:srgbClr val="FFFFFF"/>
                </a:solidFill>
                <a:latin typeface="Arial"/>
                <a:ea typeface="Arial"/>
                <a:cs typeface="Arial"/>
                <a:sym typeface="Arial"/>
              </a:defRPr>
            </a:lvl2pPr>
            <a:lvl3pPr indent="0" lvl="2" marL="0" marR="0" algn="ctr">
              <a:spcBef>
                <a:spcPts val="0"/>
              </a:spcBef>
              <a:spcAft>
                <a:spcPts val="0"/>
              </a:spcAft>
              <a:buNone/>
              <a:defRPr b="1" i="0" sz="1400" u="none" cap="none" strike="noStrike">
                <a:solidFill>
                  <a:srgbClr val="FFFFFF"/>
                </a:solidFill>
                <a:latin typeface="Arial"/>
                <a:ea typeface="Arial"/>
                <a:cs typeface="Arial"/>
                <a:sym typeface="Arial"/>
              </a:defRPr>
            </a:lvl3pPr>
            <a:lvl4pPr indent="0" lvl="3" marL="0" marR="0" algn="ctr">
              <a:spcBef>
                <a:spcPts val="0"/>
              </a:spcBef>
              <a:spcAft>
                <a:spcPts val="0"/>
              </a:spcAft>
              <a:buNone/>
              <a:defRPr b="1" i="0" sz="1400" u="none" cap="none" strike="noStrike">
                <a:solidFill>
                  <a:srgbClr val="FFFFFF"/>
                </a:solidFill>
                <a:latin typeface="Arial"/>
                <a:ea typeface="Arial"/>
                <a:cs typeface="Arial"/>
                <a:sym typeface="Arial"/>
              </a:defRPr>
            </a:lvl4pPr>
            <a:lvl5pPr indent="0" lvl="4" marL="0" marR="0" algn="ctr">
              <a:spcBef>
                <a:spcPts val="0"/>
              </a:spcBef>
              <a:spcAft>
                <a:spcPts val="0"/>
              </a:spcAft>
              <a:buNone/>
              <a:defRPr b="1" i="0" sz="1400" u="none" cap="none" strike="noStrike">
                <a:solidFill>
                  <a:srgbClr val="FFFFFF"/>
                </a:solidFill>
                <a:latin typeface="Arial"/>
                <a:ea typeface="Arial"/>
                <a:cs typeface="Arial"/>
                <a:sym typeface="Arial"/>
              </a:defRPr>
            </a:lvl5pPr>
            <a:lvl6pPr indent="0" lvl="5" marL="0" marR="0" algn="ctr">
              <a:spcBef>
                <a:spcPts val="0"/>
              </a:spcBef>
              <a:spcAft>
                <a:spcPts val="0"/>
              </a:spcAft>
              <a:buNone/>
              <a:defRPr b="1" i="0" sz="1400" u="none" cap="none" strike="noStrike">
                <a:solidFill>
                  <a:srgbClr val="FFFFFF"/>
                </a:solidFill>
                <a:latin typeface="Arial"/>
                <a:ea typeface="Arial"/>
                <a:cs typeface="Arial"/>
                <a:sym typeface="Arial"/>
              </a:defRPr>
            </a:lvl6pPr>
            <a:lvl7pPr indent="0" lvl="6" marL="0" marR="0" algn="ctr">
              <a:spcBef>
                <a:spcPts val="0"/>
              </a:spcBef>
              <a:spcAft>
                <a:spcPts val="0"/>
              </a:spcAft>
              <a:buNone/>
              <a:defRPr b="1" i="0" sz="1400" u="none" cap="none" strike="noStrike">
                <a:solidFill>
                  <a:srgbClr val="FFFFFF"/>
                </a:solidFill>
                <a:latin typeface="Arial"/>
                <a:ea typeface="Arial"/>
                <a:cs typeface="Arial"/>
                <a:sym typeface="Arial"/>
              </a:defRPr>
            </a:lvl7pPr>
            <a:lvl8pPr indent="0" lvl="7" marL="0" marR="0" algn="ctr">
              <a:spcBef>
                <a:spcPts val="0"/>
              </a:spcBef>
              <a:spcAft>
                <a:spcPts val="0"/>
              </a:spcAft>
              <a:buNone/>
              <a:defRPr b="1" i="0" sz="1400" u="none" cap="none" strike="noStrike">
                <a:solidFill>
                  <a:srgbClr val="FFFFFF"/>
                </a:solidFill>
                <a:latin typeface="Arial"/>
                <a:ea typeface="Arial"/>
                <a:cs typeface="Arial"/>
                <a:sym typeface="Arial"/>
              </a:defRPr>
            </a:lvl8pPr>
            <a:lvl9pPr indent="0" lvl="8" marL="0" marR="0" algn="ctr">
              <a:spcBef>
                <a:spcPts val="0"/>
              </a:spcBef>
              <a:spcAft>
                <a:spcPts val="0"/>
              </a:spcAft>
              <a:buNone/>
              <a:defRPr b="1" i="0" sz="14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58" name="Google Shape;58;p7"/>
          <p:cNvSpPr txBox="1"/>
          <p:nvPr>
            <p:ph idx="11" type="ftr"/>
          </p:nvPr>
        </p:nvSpPr>
        <p:spPr>
          <a:xfrm>
            <a:off x="609600" y="6248400"/>
            <a:ext cx="5421313" cy="365125"/>
          </a:xfrm>
          <a:prstGeom prst="rect">
            <a:avLst/>
          </a:prstGeom>
          <a:noFill/>
          <a:ln>
            <a:noFill/>
          </a:ln>
        </p:spPr>
        <p:txBody>
          <a:bodyPr anchorCtr="0" anchor="ctr" bIns="45700" lIns="91425" spcFirstLastPara="1" rIns="91425" wrap="square" tIns="45700">
            <a:noAutofit/>
          </a:bodyPr>
          <a:lstStyle>
            <a:lvl1pPr lvl="0" algn="r">
              <a:spcBef>
                <a:spcPts val="28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9" name="Shape 59"/>
        <p:cNvGrpSpPr/>
        <p:nvPr/>
      </p:nvGrpSpPr>
      <p:grpSpPr>
        <a:xfrm>
          <a:off x="0" y="0"/>
          <a:ext cx="0" cy="0"/>
          <a:chOff x="0" y="0"/>
          <a:chExt cx="0" cy="0"/>
        </a:xfrm>
      </p:grpSpPr>
      <p:sp>
        <p:nvSpPr>
          <p:cNvPr id="60" name="Google Shape;60;p8"/>
          <p:cNvSpPr txBox="1"/>
          <p:nvPr>
            <p:ph type="title"/>
          </p:nvPr>
        </p:nvSpPr>
        <p:spPr>
          <a:xfrm>
            <a:off x="609600" y="228600"/>
            <a:ext cx="8153400" cy="990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8"/>
          <p:cNvSpPr txBox="1"/>
          <p:nvPr>
            <p:ph idx="10" type="dt"/>
          </p:nvPr>
        </p:nvSpPr>
        <p:spPr>
          <a:xfrm>
            <a:off x="6096000" y="6248400"/>
            <a:ext cx="2667000" cy="365125"/>
          </a:xfrm>
          <a:prstGeom prst="rect">
            <a:avLst/>
          </a:prstGeom>
          <a:noFill/>
          <a:ln>
            <a:noFill/>
          </a:ln>
        </p:spPr>
        <p:txBody>
          <a:bodyPr anchorCtr="0" anchor="ctr" bIns="45700" lIns="91425" spcFirstLastPara="1" rIns="91425" wrap="square" tIns="45700">
            <a:noAutofit/>
          </a:bodyPr>
          <a:lstStyle>
            <a:lvl1pPr lvl="0" algn="l">
              <a:spcBef>
                <a:spcPts val="28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8"/>
          <p:cNvSpPr txBox="1"/>
          <p:nvPr>
            <p:ph idx="11" type="ftr"/>
          </p:nvPr>
        </p:nvSpPr>
        <p:spPr>
          <a:xfrm>
            <a:off x="609600" y="6248400"/>
            <a:ext cx="5421313" cy="365125"/>
          </a:xfrm>
          <a:prstGeom prst="rect">
            <a:avLst/>
          </a:prstGeom>
          <a:noFill/>
          <a:ln>
            <a:noFill/>
          </a:ln>
        </p:spPr>
        <p:txBody>
          <a:bodyPr anchorCtr="0" anchor="ctr" bIns="45700" lIns="91425" spcFirstLastPara="1" rIns="91425" wrap="square" tIns="45700">
            <a:noAutofit/>
          </a:bodyPr>
          <a:lstStyle>
            <a:lvl1pPr lvl="0" algn="r">
              <a:spcBef>
                <a:spcPts val="28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8"/>
          <p:cNvSpPr txBox="1"/>
          <p:nvPr>
            <p:ph idx="12" type="sldNum"/>
          </p:nvPr>
        </p:nvSpPr>
        <p:spPr>
          <a:xfrm>
            <a:off x="0" y="1271588"/>
            <a:ext cx="533400" cy="244475"/>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1" i="0" sz="1400" u="none" cap="none" strike="noStrike">
                <a:solidFill>
                  <a:srgbClr val="FFFFFF"/>
                </a:solidFill>
                <a:latin typeface="Arial"/>
                <a:ea typeface="Arial"/>
                <a:cs typeface="Arial"/>
                <a:sym typeface="Arial"/>
              </a:defRPr>
            </a:lvl1pPr>
            <a:lvl2pPr indent="0" lvl="1" marL="0" marR="0" algn="ctr">
              <a:spcBef>
                <a:spcPts val="0"/>
              </a:spcBef>
              <a:spcAft>
                <a:spcPts val="0"/>
              </a:spcAft>
              <a:buNone/>
              <a:defRPr b="1" i="0" sz="1400" u="none" cap="none" strike="noStrike">
                <a:solidFill>
                  <a:srgbClr val="FFFFFF"/>
                </a:solidFill>
                <a:latin typeface="Arial"/>
                <a:ea typeface="Arial"/>
                <a:cs typeface="Arial"/>
                <a:sym typeface="Arial"/>
              </a:defRPr>
            </a:lvl2pPr>
            <a:lvl3pPr indent="0" lvl="2" marL="0" marR="0" algn="ctr">
              <a:spcBef>
                <a:spcPts val="0"/>
              </a:spcBef>
              <a:spcAft>
                <a:spcPts val="0"/>
              </a:spcAft>
              <a:buNone/>
              <a:defRPr b="1" i="0" sz="1400" u="none" cap="none" strike="noStrike">
                <a:solidFill>
                  <a:srgbClr val="FFFFFF"/>
                </a:solidFill>
                <a:latin typeface="Arial"/>
                <a:ea typeface="Arial"/>
                <a:cs typeface="Arial"/>
                <a:sym typeface="Arial"/>
              </a:defRPr>
            </a:lvl3pPr>
            <a:lvl4pPr indent="0" lvl="3" marL="0" marR="0" algn="ctr">
              <a:spcBef>
                <a:spcPts val="0"/>
              </a:spcBef>
              <a:spcAft>
                <a:spcPts val="0"/>
              </a:spcAft>
              <a:buNone/>
              <a:defRPr b="1" i="0" sz="1400" u="none" cap="none" strike="noStrike">
                <a:solidFill>
                  <a:srgbClr val="FFFFFF"/>
                </a:solidFill>
                <a:latin typeface="Arial"/>
                <a:ea typeface="Arial"/>
                <a:cs typeface="Arial"/>
                <a:sym typeface="Arial"/>
              </a:defRPr>
            </a:lvl4pPr>
            <a:lvl5pPr indent="0" lvl="4" marL="0" marR="0" algn="ctr">
              <a:spcBef>
                <a:spcPts val="0"/>
              </a:spcBef>
              <a:spcAft>
                <a:spcPts val="0"/>
              </a:spcAft>
              <a:buNone/>
              <a:defRPr b="1" i="0" sz="1400" u="none" cap="none" strike="noStrike">
                <a:solidFill>
                  <a:srgbClr val="FFFFFF"/>
                </a:solidFill>
                <a:latin typeface="Arial"/>
                <a:ea typeface="Arial"/>
                <a:cs typeface="Arial"/>
                <a:sym typeface="Arial"/>
              </a:defRPr>
            </a:lvl5pPr>
            <a:lvl6pPr indent="0" lvl="5" marL="0" marR="0" algn="ctr">
              <a:spcBef>
                <a:spcPts val="0"/>
              </a:spcBef>
              <a:spcAft>
                <a:spcPts val="0"/>
              </a:spcAft>
              <a:buNone/>
              <a:defRPr b="1" i="0" sz="1400" u="none" cap="none" strike="noStrike">
                <a:solidFill>
                  <a:srgbClr val="FFFFFF"/>
                </a:solidFill>
                <a:latin typeface="Arial"/>
                <a:ea typeface="Arial"/>
                <a:cs typeface="Arial"/>
                <a:sym typeface="Arial"/>
              </a:defRPr>
            </a:lvl6pPr>
            <a:lvl7pPr indent="0" lvl="6" marL="0" marR="0" algn="ctr">
              <a:spcBef>
                <a:spcPts val="0"/>
              </a:spcBef>
              <a:spcAft>
                <a:spcPts val="0"/>
              </a:spcAft>
              <a:buNone/>
              <a:defRPr b="1" i="0" sz="1400" u="none" cap="none" strike="noStrike">
                <a:solidFill>
                  <a:srgbClr val="FFFFFF"/>
                </a:solidFill>
                <a:latin typeface="Arial"/>
                <a:ea typeface="Arial"/>
                <a:cs typeface="Arial"/>
                <a:sym typeface="Arial"/>
              </a:defRPr>
            </a:lvl7pPr>
            <a:lvl8pPr indent="0" lvl="7" marL="0" marR="0" algn="ctr">
              <a:spcBef>
                <a:spcPts val="0"/>
              </a:spcBef>
              <a:spcAft>
                <a:spcPts val="0"/>
              </a:spcAft>
              <a:buNone/>
              <a:defRPr b="1" i="0" sz="1400" u="none" cap="none" strike="noStrike">
                <a:solidFill>
                  <a:srgbClr val="FFFFFF"/>
                </a:solidFill>
                <a:latin typeface="Arial"/>
                <a:ea typeface="Arial"/>
                <a:cs typeface="Arial"/>
                <a:sym typeface="Arial"/>
              </a:defRPr>
            </a:lvl8pPr>
            <a:lvl9pPr indent="0" lvl="8" marL="0" marR="0" algn="ctr">
              <a:spcBef>
                <a:spcPts val="0"/>
              </a:spcBef>
              <a:spcAft>
                <a:spcPts val="0"/>
              </a:spcAft>
              <a:buNone/>
              <a:defRPr b="1" i="0" sz="14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64" name="Shape 64"/>
        <p:cNvGrpSpPr/>
        <p:nvPr/>
      </p:nvGrpSpPr>
      <p:grpSpPr>
        <a:xfrm>
          <a:off x="0" y="0"/>
          <a:ext cx="0" cy="0"/>
          <a:chOff x="0" y="0"/>
          <a:chExt cx="0" cy="0"/>
        </a:xfrm>
      </p:grpSpPr>
      <p:sp>
        <p:nvSpPr>
          <p:cNvPr id="65" name="Google Shape;65;p9"/>
          <p:cNvSpPr txBox="1"/>
          <p:nvPr>
            <p:ph idx="10" type="dt"/>
          </p:nvPr>
        </p:nvSpPr>
        <p:spPr>
          <a:xfrm>
            <a:off x="6096000" y="6248400"/>
            <a:ext cx="2667000" cy="365125"/>
          </a:xfrm>
          <a:prstGeom prst="rect">
            <a:avLst/>
          </a:prstGeom>
          <a:noFill/>
          <a:ln>
            <a:noFill/>
          </a:ln>
        </p:spPr>
        <p:txBody>
          <a:bodyPr anchorCtr="0" anchor="ctr" bIns="45700" lIns="91425" spcFirstLastPara="1" rIns="91425" wrap="square" tIns="45700">
            <a:noAutofit/>
          </a:bodyPr>
          <a:lstStyle>
            <a:lvl1pPr lvl="0" algn="l">
              <a:spcBef>
                <a:spcPts val="28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9"/>
          <p:cNvSpPr txBox="1"/>
          <p:nvPr>
            <p:ph idx="11" type="ftr"/>
          </p:nvPr>
        </p:nvSpPr>
        <p:spPr>
          <a:xfrm>
            <a:off x="609600" y="6248400"/>
            <a:ext cx="5421313" cy="365125"/>
          </a:xfrm>
          <a:prstGeom prst="rect">
            <a:avLst/>
          </a:prstGeom>
          <a:noFill/>
          <a:ln>
            <a:noFill/>
          </a:ln>
        </p:spPr>
        <p:txBody>
          <a:bodyPr anchorCtr="0" anchor="ctr" bIns="45700" lIns="91425" spcFirstLastPara="1" rIns="91425" wrap="square" tIns="45700">
            <a:noAutofit/>
          </a:bodyPr>
          <a:lstStyle>
            <a:lvl1pPr lvl="0" algn="r">
              <a:spcBef>
                <a:spcPts val="28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9"/>
          <p:cNvSpPr txBox="1"/>
          <p:nvPr>
            <p:ph idx="12" type="sldNum"/>
          </p:nvPr>
        </p:nvSpPr>
        <p:spPr>
          <a:xfrm>
            <a:off x="0" y="6248400"/>
            <a:ext cx="533400" cy="3810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1" i="0" sz="1400" u="none" cap="none" strike="noStrike">
                <a:solidFill>
                  <a:schemeClr val="dk2"/>
                </a:solidFill>
                <a:latin typeface="Arial"/>
                <a:ea typeface="Arial"/>
                <a:cs typeface="Arial"/>
                <a:sym typeface="Arial"/>
              </a:defRPr>
            </a:lvl1pPr>
            <a:lvl2pPr indent="0" lvl="1" marL="0" marR="0" algn="ctr">
              <a:spcBef>
                <a:spcPts val="0"/>
              </a:spcBef>
              <a:spcAft>
                <a:spcPts val="0"/>
              </a:spcAft>
              <a:buNone/>
              <a:defRPr b="1" i="0" sz="1400" u="none" cap="none" strike="noStrike">
                <a:solidFill>
                  <a:schemeClr val="dk2"/>
                </a:solidFill>
                <a:latin typeface="Arial"/>
                <a:ea typeface="Arial"/>
                <a:cs typeface="Arial"/>
                <a:sym typeface="Arial"/>
              </a:defRPr>
            </a:lvl2pPr>
            <a:lvl3pPr indent="0" lvl="2" marL="0" marR="0" algn="ctr">
              <a:spcBef>
                <a:spcPts val="0"/>
              </a:spcBef>
              <a:spcAft>
                <a:spcPts val="0"/>
              </a:spcAft>
              <a:buNone/>
              <a:defRPr b="1" i="0" sz="1400" u="none" cap="none" strike="noStrike">
                <a:solidFill>
                  <a:schemeClr val="dk2"/>
                </a:solidFill>
                <a:latin typeface="Arial"/>
                <a:ea typeface="Arial"/>
                <a:cs typeface="Arial"/>
                <a:sym typeface="Arial"/>
              </a:defRPr>
            </a:lvl3pPr>
            <a:lvl4pPr indent="0" lvl="3" marL="0" marR="0" algn="ctr">
              <a:spcBef>
                <a:spcPts val="0"/>
              </a:spcBef>
              <a:spcAft>
                <a:spcPts val="0"/>
              </a:spcAft>
              <a:buNone/>
              <a:defRPr b="1" i="0" sz="1400" u="none" cap="none" strike="noStrike">
                <a:solidFill>
                  <a:schemeClr val="dk2"/>
                </a:solidFill>
                <a:latin typeface="Arial"/>
                <a:ea typeface="Arial"/>
                <a:cs typeface="Arial"/>
                <a:sym typeface="Arial"/>
              </a:defRPr>
            </a:lvl4pPr>
            <a:lvl5pPr indent="0" lvl="4" marL="0" marR="0" algn="ctr">
              <a:spcBef>
                <a:spcPts val="0"/>
              </a:spcBef>
              <a:spcAft>
                <a:spcPts val="0"/>
              </a:spcAft>
              <a:buNone/>
              <a:defRPr b="1" i="0" sz="1400" u="none" cap="none" strike="noStrike">
                <a:solidFill>
                  <a:schemeClr val="dk2"/>
                </a:solidFill>
                <a:latin typeface="Arial"/>
                <a:ea typeface="Arial"/>
                <a:cs typeface="Arial"/>
                <a:sym typeface="Arial"/>
              </a:defRPr>
            </a:lvl5pPr>
            <a:lvl6pPr indent="0" lvl="5" marL="0" marR="0" algn="ctr">
              <a:spcBef>
                <a:spcPts val="0"/>
              </a:spcBef>
              <a:spcAft>
                <a:spcPts val="0"/>
              </a:spcAft>
              <a:buNone/>
              <a:defRPr b="1" i="0" sz="1400" u="none" cap="none" strike="noStrike">
                <a:solidFill>
                  <a:schemeClr val="dk2"/>
                </a:solidFill>
                <a:latin typeface="Arial"/>
                <a:ea typeface="Arial"/>
                <a:cs typeface="Arial"/>
                <a:sym typeface="Arial"/>
              </a:defRPr>
            </a:lvl6pPr>
            <a:lvl7pPr indent="0" lvl="6" marL="0" marR="0" algn="ctr">
              <a:spcBef>
                <a:spcPts val="0"/>
              </a:spcBef>
              <a:spcAft>
                <a:spcPts val="0"/>
              </a:spcAft>
              <a:buNone/>
              <a:defRPr b="1" i="0" sz="1400" u="none" cap="none" strike="noStrike">
                <a:solidFill>
                  <a:schemeClr val="dk2"/>
                </a:solidFill>
                <a:latin typeface="Arial"/>
                <a:ea typeface="Arial"/>
                <a:cs typeface="Arial"/>
                <a:sym typeface="Arial"/>
              </a:defRPr>
            </a:lvl7pPr>
            <a:lvl8pPr indent="0" lvl="7" marL="0" marR="0" algn="ctr">
              <a:spcBef>
                <a:spcPts val="0"/>
              </a:spcBef>
              <a:spcAft>
                <a:spcPts val="0"/>
              </a:spcAft>
              <a:buNone/>
              <a:defRPr b="1" i="0" sz="1400" u="none" cap="none" strike="noStrike">
                <a:solidFill>
                  <a:schemeClr val="dk2"/>
                </a:solidFill>
                <a:latin typeface="Arial"/>
                <a:ea typeface="Arial"/>
                <a:cs typeface="Arial"/>
                <a:sym typeface="Arial"/>
              </a:defRPr>
            </a:lvl8pPr>
            <a:lvl9pPr indent="0" lvl="8" marL="0" marR="0" algn="ctr">
              <a:spcBef>
                <a:spcPts val="0"/>
              </a:spcBef>
              <a:spcAft>
                <a:spcPts val="0"/>
              </a:spcAft>
              <a:buNone/>
              <a:defRPr b="1" i="0" sz="14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8" name="Shape 68"/>
        <p:cNvGrpSpPr/>
        <p:nvPr/>
      </p:nvGrpSpPr>
      <p:grpSpPr>
        <a:xfrm>
          <a:off x="0" y="0"/>
          <a:ext cx="0" cy="0"/>
          <a:chOff x="0" y="0"/>
          <a:chExt cx="0" cy="0"/>
        </a:xfrm>
      </p:grpSpPr>
      <p:sp>
        <p:nvSpPr>
          <p:cNvPr id="69" name="Google Shape;69;p10"/>
          <p:cNvSpPr txBox="1"/>
          <p:nvPr>
            <p:ph type="title"/>
          </p:nvPr>
        </p:nvSpPr>
        <p:spPr>
          <a:xfrm>
            <a:off x="609600" y="273050"/>
            <a:ext cx="8077200" cy="8699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dk2"/>
              </a:buClr>
              <a:buSzPts val="4400"/>
              <a:buFont typeface="Twentieth Century"/>
              <a:buNone/>
              <a:defRPr b="0" sz="4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 type="body"/>
          </p:nvPr>
        </p:nvSpPr>
        <p:spPr>
          <a:xfrm>
            <a:off x="609600" y="1752600"/>
            <a:ext cx="1600200" cy="4343400"/>
          </a:xfrm>
          <a:prstGeom prst="rect">
            <a:avLst/>
          </a:prstGeom>
          <a:solidFill>
            <a:schemeClr val="accent2"/>
          </a:solidFill>
          <a:ln cap="sq" cmpd="dbl" w="50800">
            <a:solidFill>
              <a:schemeClr val="accent2"/>
            </a:solidFill>
            <a:prstDash val="solid"/>
            <a:miter lim="800000"/>
            <a:headEnd len="sm" w="sm" type="none"/>
            <a:tailEnd len="sm" w="sm" type="none"/>
          </a:ln>
        </p:spPr>
        <p:txBody>
          <a:bodyPr anchorCtr="0" anchor="t" bIns="91425" lIns="137150" spcFirstLastPara="1" rIns="137150" wrap="square" tIns="182875">
            <a:noAutofit/>
          </a:bodyPr>
          <a:lstStyle>
            <a:lvl1pPr indent="-228600" lvl="0" marL="457200" algn="l">
              <a:spcBef>
                <a:spcPts val="700"/>
              </a:spcBef>
              <a:spcAft>
                <a:spcPts val="0"/>
              </a:spcAft>
              <a:buSzPts val="1080"/>
              <a:buNone/>
              <a:defRPr sz="1800">
                <a:solidFill>
                  <a:schemeClr val="lt1"/>
                </a:solidFill>
                <a:latin typeface="Twentieth Century"/>
                <a:ea typeface="Twentieth Century"/>
                <a:cs typeface="Twentieth Century"/>
                <a:sym typeface="Twentieth Century"/>
              </a:defRPr>
            </a:lvl1pPr>
            <a:lvl2pPr indent="-228600" lvl="1" marL="914400" algn="l">
              <a:spcBef>
                <a:spcPts val="1000"/>
              </a:spcBef>
              <a:spcAft>
                <a:spcPts val="0"/>
              </a:spcAft>
              <a:buSzPts val="840"/>
              <a:buNone/>
              <a:defRPr sz="1200">
                <a:solidFill>
                  <a:schemeClr val="lt1"/>
                </a:solidFill>
                <a:latin typeface="Twentieth Century"/>
                <a:ea typeface="Twentieth Century"/>
                <a:cs typeface="Twentieth Century"/>
                <a:sym typeface="Twentieth Century"/>
              </a:defRPr>
            </a:lvl2pPr>
            <a:lvl3pPr indent="-228600" lvl="2" marL="1371600" algn="l">
              <a:spcBef>
                <a:spcPts val="500"/>
              </a:spcBef>
              <a:spcAft>
                <a:spcPts val="0"/>
              </a:spcAft>
              <a:buSzPts val="750"/>
              <a:buNone/>
              <a:defRPr sz="1000">
                <a:solidFill>
                  <a:schemeClr val="lt1"/>
                </a:solidFill>
                <a:latin typeface="Twentieth Century"/>
                <a:ea typeface="Twentieth Century"/>
                <a:cs typeface="Twentieth Century"/>
                <a:sym typeface="Twentieth Century"/>
              </a:defRPr>
            </a:lvl3pPr>
            <a:lvl4pPr indent="-228600" lvl="3" marL="1828800" algn="l">
              <a:spcBef>
                <a:spcPts val="400"/>
              </a:spcBef>
              <a:spcAft>
                <a:spcPts val="0"/>
              </a:spcAft>
              <a:buSzPts val="675"/>
              <a:buNone/>
              <a:defRPr sz="900">
                <a:solidFill>
                  <a:schemeClr val="lt1"/>
                </a:solidFill>
                <a:latin typeface="Twentieth Century"/>
                <a:ea typeface="Twentieth Century"/>
                <a:cs typeface="Twentieth Century"/>
                <a:sym typeface="Twentieth Century"/>
              </a:defRPr>
            </a:lvl4pPr>
            <a:lvl5pPr indent="-228600" lvl="4" marL="2286000" algn="l">
              <a:spcBef>
                <a:spcPts val="400"/>
              </a:spcBef>
              <a:spcAft>
                <a:spcPts val="0"/>
              </a:spcAft>
              <a:buSzPts val="585"/>
              <a:buNone/>
              <a:defRPr sz="900">
                <a:solidFill>
                  <a:schemeClr val="lt1"/>
                </a:solidFill>
                <a:latin typeface="Twentieth Century"/>
                <a:ea typeface="Twentieth Century"/>
                <a:cs typeface="Twentieth Century"/>
                <a:sym typeface="Twentieth Century"/>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1" name="Google Shape;71;p10"/>
          <p:cNvSpPr txBox="1"/>
          <p:nvPr>
            <p:ph idx="2" type="body"/>
          </p:nvPr>
        </p:nvSpPr>
        <p:spPr>
          <a:xfrm>
            <a:off x="2362200" y="1752600"/>
            <a:ext cx="6400800" cy="4419600"/>
          </a:xfrm>
          <a:prstGeom prst="rect">
            <a:avLst/>
          </a:prstGeom>
          <a:noFill/>
          <a:ln>
            <a:noFill/>
          </a:ln>
        </p:spPr>
        <p:txBody>
          <a:bodyPr anchorCtr="0" anchor="t" bIns="45700" lIns="91425" spcFirstLastPara="1" rIns="91425" wrap="square" tIns="45700">
            <a:noAutofit/>
          </a:bodyPr>
          <a:lstStyle>
            <a:lvl1pPr indent="-297180" lvl="0" marL="457200" algn="l">
              <a:spcBef>
                <a:spcPts val="700"/>
              </a:spcBef>
              <a:spcAft>
                <a:spcPts val="0"/>
              </a:spcAft>
              <a:buSzPts val="1080"/>
              <a:buChar char="◻"/>
              <a:defRPr/>
            </a:lvl1pPr>
            <a:lvl2pPr indent="-308610" lvl="1" marL="914400" algn="l">
              <a:spcBef>
                <a:spcPts val="550"/>
              </a:spcBef>
              <a:spcAft>
                <a:spcPts val="0"/>
              </a:spcAft>
              <a:buSzPts val="1260"/>
              <a:buChar char="🞑"/>
              <a:defRPr/>
            </a:lvl2pPr>
            <a:lvl3pPr indent="-314325" lvl="2" marL="1371600" algn="l">
              <a:spcBef>
                <a:spcPts val="500"/>
              </a:spcBef>
              <a:spcAft>
                <a:spcPts val="0"/>
              </a:spcAft>
              <a:buSzPts val="1350"/>
              <a:buChar char="■"/>
              <a:defRPr/>
            </a:lvl3pPr>
            <a:lvl4pPr indent="-314325" lvl="3" marL="1828800" algn="l">
              <a:spcBef>
                <a:spcPts val="400"/>
              </a:spcBef>
              <a:spcAft>
                <a:spcPts val="0"/>
              </a:spcAft>
              <a:buSzPts val="1350"/>
              <a:buChar char="■"/>
              <a:defRPr/>
            </a:lvl4pPr>
            <a:lvl5pPr indent="-302895" lvl="4" marL="2286000" algn="l">
              <a:spcBef>
                <a:spcPts val="400"/>
              </a:spcBef>
              <a:spcAft>
                <a:spcPts val="0"/>
              </a:spcAft>
              <a:buSzPts val="117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2" name="Google Shape;72;p10"/>
          <p:cNvSpPr txBox="1"/>
          <p:nvPr>
            <p:ph idx="10" type="dt"/>
          </p:nvPr>
        </p:nvSpPr>
        <p:spPr>
          <a:xfrm>
            <a:off x="6096000" y="6248400"/>
            <a:ext cx="2667000" cy="365125"/>
          </a:xfrm>
          <a:prstGeom prst="rect">
            <a:avLst/>
          </a:prstGeom>
          <a:noFill/>
          <a:ln>
            <a:noFill/>
          </a:ln>
        </p:spPr>
        <p:txBody>
          <a:bodyPr anchorCtr="0" anchor="ctr" bIns="45700" lIns="91425" spcFirstLastPara="1" rIns="91425" wrap="square" tIns="45700">
            <a:noAutofit/>
          </a:bodyPr>
          <a:lstStyle>
            <a:lvl1pPr lvl="0" algn="l">
              <a:spcBef>
                <a:spcPts val="28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0"/>
          <p:cNvSpPr txBox="1"/>
          <p:nvPr>
            <p:ph idx="11" type="ftr"/>
          </p:nvPr>
        </p:nvSpPr>
        <p:spPr>
          <a:xfrm>
            <a:off x="609600" y="6248400"/>
            <a:ext cx="5421313" cy="365125"/>
          </a:xfrm>
          <a:prstGeom prst="rect">
            <a:avLst/>
          </a:prstGeom>
          <a:noFill/>
          <a:ln>
            <a:noFill/>
          </a:ln>
        </p:spPr>
        <p:txBody>
          <a:bodyPr anchorCtr="0" anchor="ctr" bIns="45700" lIns="91425" spcFirstLastPara="1" rIns="91425" wrap="square" tIns="45700">
            <a:noAutofit/>
          </a:bodyPr>
          <a:lstStyle>
            <a:lvl1pPr lvl="0" algn="r">
              <a:spcBef>
                <a:spcPts val="28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0"/>
          <p:cNvSpPr txBox="1"/>
          <p:nvPr>
            <p:ph idx="12" type="sldNum"/>
          </p:nvPr>
        </p:nvSpPr>
        <p:spPr>
          <a:xfrm>
            <a:off x="0" y="1271588"/>
            <a:ext cx="533400" cy="244475"/>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1" i="0" sz="1400" u="none" cap="none" strike="noStrike">
                <a:solidFill>
                  <a:srgbClr val="FFFFFF"/>
                </a:solidFill>
                <a:latin typeface="Arial"/>
                <a:ea typeface="Arial"/>
                <a:cs typeface="Arial"/>
                <a:sym typeface="Arial"/>
              </a:defRPr>
            </a:lvl1pPr>
            <a:lvl2pPr indent="0" lvl="1" marL="0" marR="0" algn="ctr">
              <a:spcBef>
                <a:spcPts val="0"/>
              </a:spcBef>
              <a:spcAft>
                <a:spcPts val="0"/>
              </a:spcAft>
              <a:buNone/>
              <a:defRPr b="1" i="0" sz="1400" u="none" cap="none" strike="noStrike">
                <a:solidFill>
                  <a:srgbClr val="FFFFFF"/>
                </a:solidFill>
                <a:latin typeface="Arial"/>
                <a:ea typeface="Arial"/>
                <a:cs typeface="Arial"/>
                <a:sym typeface="Arial"/>
              </a:defRPr>
            </a:lvl2pPr>
            <a:lvl3pPr indent="0" lvl="2" marL="0" marR="0" algn="ctr">
              <a:spcBef>
                <a:spcPts val="0"/>
              </a:spcBef>
              <a:spcAft>
                <a:spcPts val="0"/>
              </a:spcAft>
              <a:buNone/>
              <a:defRPr b="1" i="0" sz="1400" u="none" cap="none" strike="noStrike">
                <a:solidFill>
                  <a:srgbClr val="FFFFFF"/>
                </a:solidFill>
                <a:latin typeface="Arial"/>
                <a:ea typeface="Arial"/>
                <a:cs typeface="Arial"/>
                <a:sym typeface="Arial"/>
              </a:defRPr>
            </a:lvl3pPr>
            <a:lvl4pPr indent="0" lvl="3" marL="0" marR="0" algn="ctr">
              <a:spcBef>
                <a:spcPts val="0"/>
              </a:spcBef>
              <a:spcAft>
                <a:spcPts val="0"/>
              </a:spcAft>
              <a:buNone/>
              <a:defRPr b="1" i="0" sz="1400" u="none" cap="none" strike="noStrike">
                <a:solidFill>
                  <a:srgbClr val="FFFFFF"/>
                </a:solidFill>
                <a:latin typeface="Arial"/>
                <a:ea typeface="Arial"/>
                <a:cs typeface="Arial"/>
                <a:sym typeface="Arial"/>
              </a:defRPr>
            </a:lvl4pPr>
            <a:lvl5pPr indent="0" lvl="4" marL="0" marR="0" algn="ctr">
              <a:spcBef>
                <a:spcPts val="0"/>
              </a:spcBef>
              <a:spcAft>
                <a:spcPts val="0"/>
              </a:spcAft>
              <a:buNone/>
              <a:defRPr b="1" i="0" sz="1400" u="none" cap="none" strike="noStrike">
                <a:solidFill>
                  <a:srgbClr val="FFFFFF"/>
                </a:solidFill>
                <a:latin typeface="Arial"/>
                <a:ea typeface="Arial"/>
                <a:cs typeface="Arial"/>
                <a:sym typeface="Arial"/>
              </a:defRPr>
            </a:lvl5pPr>
            <a:lvl6pPr indent="0" lvl="5" marL="0" marR="0" algn="ctr">
              <a:spcBef>
                <a:spcPts val="0"/>
              </a:spcBef>
              <a:spcAft>
                <a:spcPts val="0"/>
              </a:spcAft>
              <a:buNone/>
              <a:defRPr b="1" i="0" sz="1400" u="none" cap="none" strike="noStrike">
                <a:solidFill>
                  <a:srgbClr val="FFFFFF"/>
                </a:solidFill>
                <a:latin typeface="Arial"/>
                <a:ea typeface="Arial"/>
                <a:cs typeface="Arial"/>
                <a:sym typeface="Arial"/>
              </a:defRPr>
            </a:lvl6pPr>
            <a:lvl7pPr indent="0" lvl="6" marL="0" marR="0" algn="ctr">
              <a:spcBef>
                <a:spcPts val="0"/>
              </a:spcBef>
              <a:spcAft>
                <a:spcPts val="0"/>
              </a:spcAft>
              <a:buNone/>
              <a:defRPr b="1" i="0" sz="1400" u="none" cap="none" strike="noStrike">
                <a:solidFill>
                  <a:srgbClr val="FFFFFF"/>
                </a:solidFill>
                <a:latin typeface="Arial"/>
                <a:ea typeface="Arial"/>
                <a:cs typeface="Arial"/>
                <a:sym typeface="Arial"/>
              </a:defRPr>
            </a:lvl7pPr>
            <a:lvl8pPr indent="0" lvl="7" marL="0" marR="0" algn="ctr">
              <a:spcBef>
                <a:spcPts val="0"/>
              </a:spcBef>
              <a:spcAft>
                <a:spcPts val="0"/>
              </a:spcAft>
              <a:buNone/>
              <a:defRPr b="1" i="0" sz="1400" u="none" cap="none" strike="noStrike">
                <a:solidFill>
                  <a:srgbClr val="FFFFFF"/>
                </a:solidFill>
                <a:latin typeface="Arial"/>
                <a:ea typeface="Arial"/>
                <a:cs typeface="Arial"/>
                <a:sym typeface="Arial"/>
              </a:defRPr>
            </a:lvl8pPr>
            <a:lvl9pPr indent="0" lvl="8" marL="0" marR="0" algn="ctr">
              <a:spcBef>
                <a:spcPts val="0"/>
              </a:spcBef>
              <a:spcAft>
                <a:spcPts val="0"/>
              </a:spcAft>
              <a:buNone/>
              <a:defRPr b="1" i="0" sz="14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09600" y="228600"/>
            <a:ext cx="8153400" cy="990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9pPr>
          </a:lstStyle>
          <a:p/>
        </p:txBody>
      </p:sp>
      <p:sp>
        <p:nvSpPr>
          <p:cNvPr id="7" name="Google Shape;7;p1"/>
          <p:cNvSpPr txBox="1"/>
          <p:nvPr>
            <p:ph idx="1" type="body"/>
          </p:nvPr>
        </p:nvSpPr>
        <p:spPr>
          <a:xfrm>
            <a:off x="612775" y="1600200"/>
            <a:ext cx="8153400" cy="4525963"/>
          </a:xfrm>
          <a:prstGeom prst="rect">
            <a:avLst/>
          </a:prstGeom>
          <a:noFill/>
          <a:ln>
            <a:noFill/>
          </a:ln>
        </p:spPr>
        <p:txBody>
          <a:bodyPr anchorCtr="0" anchor="t" bIns="45700" lIns="91425" spcFirstLastPara="1" rIns="91425" wrap="square" tIns="45700">
            <a:noAutofit/>
          </a:bodyPr>
          <a:lstStyle>
            <a:lvl1pPr indent="-339090" lvl="0" marL="457200" marR="0" rtl="0" algn="l">
              <a:spcBef>
                <a:spcPts val="700"/>
              </a:spcBef>
              <a:spcAft>
                <a:spcPts val="0"/>
              </a:spcAft>
              <a:buClr>
                <a:schemeClr val="accent2"/>
              </a:buClr>
              <a:buSzPts val="1740"/>
              <a:buFont typeface="Noto Sans Symbols"/>
              <a:buChar char="◻"/>
              <a:defRPr b="0" i="0" sz="2900" u="none" cap="none" strike="noStrike">
                <a:solidFill>
                  <a:schemeClr val="dk1"/>
                </a:solidFill>
                <a:latin typeface="Twentieth Century"/>
                <a:ea typeface="Twentieth Century"/>
                <a:cs typeface="Twentieth Century"/>
                <a:sym typeface="Twentieth Century"/>
              </a:defRPr>
            </a:lvl1pPr>
            <a:lvl2pPr indent="-344169" lvl="1" marL="914400" marR="0" rtl="0" algn="l">
              <a:spcBef>
                <a:spcPts val="550"/>
              </a:spcBef>
              <a:spcAft>
                <a:spcPts val="0"/>
              </a:spcAft>
              <a:buClr>
                <a:schemeClr val="accent1"/>
              </a:buClr>
              <a:buSzPts val="1820"/>
              <a:buFont typeface="Noto Sans Symbols"/>
              <a:buChar char="🞑"/>
              <a:defRPr b="0" i="0" sz="2600" u="none" cap="none" strike="noStrike">
                <a:solidFill>
                  <a:schemeClr val="dk1"/>
                </a:solidFill>
                <a:latin typeface="Twentieth Century"/>
                <a:ea typeface="Twentieth Century"/>
                <a:cs typeface="Twentieth Century"/>
                <a:sym typeface="Twentieth Century"/>
              </a:defRPr>
            </a:lvl2pPr>
            <a:lvl3pPr indent="-338137" lvl="2" marL="1371600" marR="0" rtl="0" algn="l">
              <a:spcBef>
                <a:spcPts val="500"/>
              </a:spcBef>
              <a:spcAft>
                <a:spcPts val="0"/>
              </a:spcAft>
              <a:buClr>
                <a:schemeClr val="accent2"/>
              </a:buClr>
              <a:buSzPts val="1725"/>
              <a:buFont typeface="Noto Sans Symbols"/>
              <a:buChar char="■"/>
              <a:defRPr b="0" i="0" sz="2300" u="none" cap="none" strike="noStrike">
                <a:solidFill>
                  <a:schemeClr val="dk1"/>
                </a:solidFill>
                <a:latin typeface="Twentieth Century"/>
                <a:ea typeface="Twentieth Century"/>
                <a:cs typeface="Twentieth Century"/>
                <a:sym typeface="Twentieth Century"/>
              </a:defRPr>
            </a:lvl3pPr>
            <a:lvl4pPr indent="-323850" lvl="3" marL="1828800" marR="0" rtl="0" algn="l">
              <a:spcBef>
                <a:spcPts val="400"/>
              </a:spcBef>
              <a:spcAft>
                <a:spcPts val="0"/>
              </a:spcAft>
              <a:buClr>
                <a:srgbClr val="A5AB81"/>
              </a:buClr>
              <a:buSzPts val="1500"/>
              <a:buFont typeface="Noto Sans Symbols"/>
              <a:buChar char="■"/>
              <a:defRPr b="0" i="0" sz="2000" u="none" cap="none" strike="noStrike">
                <a:solidFill>
                  <a:schemeClr val="dk1"/>
                </a:solidFill>
                <a:latin typeface="Twentieth Century"/>
                <a:ea typeface="Twentieth Century"/>
                <a:cs typeface="Twentieth Century"/>
                <a:sym typeface="Twentieth Century"/>
              </a:defRPr>
            </a:lvl4pPr>
            <a:lvl5pPr indent="-311150" lvl="4" marL="2286000" marR="0" rtl="0" algn="l">
              <a:spcBef>
                <a:spcPts val="400"/>
              </a:spcBef>
              <a:spcAft>
                <a:spcPts val="0"/>
              </a:spcAft>
              <a:buClr>
                <a:srgbClr val="D8B25C"/>
              </a:buClr>
              <a:buSzPts val="1300"/>
              <a:buFont typeface="Noto Sans Symbols"/>
              <a:buChar char="■"/>
              <a:defRPr b="0" i="0" sz="2000" u="none" cap="none" strike="noStrike">
                <a:solidFill>
                  <a:schemeClr val="dk1"/>
                </a:solidFill>
                <a:latin typeface="Twentieth Century"/>
                <a:ea typeface="Twentieth Century"/>
                <a:cs typeface="Twentieth Century"/>
                <a:sym typeface="Twentieth Century"/>
              </a:defRPr>
            </a:lvl5pPr>
            <a:lvl6pPr indent="-342900" lvl="5" marL="2743200" marR="0" rtl="0" algn="l">
              <a:spcBef>
                <a:spcPts val="360"/>
              </a:spcBef>
              <a:spcAft>
                <a:spcPts val="0"/>
              </a:spcAft>
              <a:buClr>
                <a:schemeClr val="accent1"/>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9pPr>
          </a:lstStyle>
          <a:p/>
        </p:txBody>
      </p:sp>
      <p:sp>
        <p:nvSpPr>
          <p:cNvPr id="8" name="Google Shape;8;p1"/>
          <p:cNvSpPr txBox="1"/>
          <p:nvPr>
            <p:ph idx="10" type="dt"/>
          </p:nvPr>
        </p:nvSpPr>
        <p:spPr>
          <a:xfrm>
            <a:off x="6096000" y="6248400"/>
            <a:ext cx="2667000" cy="365125"/>
          </a:xfrm>
          <a:prstGeom prst="rect">
            <a:avLst/>
          </a:prstGeom>
          <a:noFill/>
          <a:ln>
            <a:noFill/>
          </a:ln>
        </p:spPr>
        <p:txBody>
          <a:bodyPr anchorCtr="0" anchor="ctr" bIns="45700" lIns="91425" spcFirstLastPara="1" rIns="91425" wrap="square" tIns="45700">
            <a:noAutofit/>
          </a:bodyPr>
          <a:lstStyle>
            <a:lvl1pPr lvl="0" marR="0" rtl="0" algn="l">
              <a:spcBef>
                <a:spcPts val="280"/>
              </a:spcBef>
              <a:spcAft>
                <a:spcPts val="0"/>
              </a:spcAft>
              <a:buSzPts val="1400"/>
              <a:buNone/>
              <a:defRPr b="0" i="0" sz="1400" u="none" cap="none" strike="noStrike">
                <a:solidFill>
                  <a:schemeClr val="dk2"/>
                </a:solidFill>
                <a:latin typeface="Arial"/>
                <a:ea typeface="Arial"/>
                <a:cs typeface="Arial"/>
                <a:sym typeface="Arial"/>
              </a:defRPr>
            </a:lvl1pPr>
            <a:lvl2pPr lvl="1" marR="0" rtl="0" algn="l">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9" name="Google Shape;9;p1"/>
          <p:cNvSpPr txBox="1"/>
          <p:nvPr>
            <p:ph idx="11" type="ftr"/>
          </p:nvPr>
        </p:nvSpPr>
        <p:spPr>
          <a:xfrm>
            <a:off x="609600" y="6248400"/>
            <a:ext cx="5421313" cy="365125"/>
          </a:xfrm>
          <a:prstGeom prst="rect">
            <a:avLst/>
          </a:prstGeom>
          <a:noFill/>
          <a:ln>
            <a:noFill/>
          </a:ln>
        </p:spPr>
        <p:txBody>
          <a:bodyPr anchorCtr="0" anchor="ctr" bIns="45700" lIns="91425" spcFirstLastPara="1" rIns="91425" wrap="square" tIns="45700">
            <a:noAutofit/>
          </a:bodyPr>
          <a:lstStyle>
            <a:lvl1pPr lvl="0" marR="0" rtl="0" algn="r">
              <a:spcBef>
                <a:spcPts val="280"/>
              </a:spcBef>
              <a:spcAft>
                <a:spcPts val="0"/>
              </a:spcAft>
              <a:buSzPts val="1400"/>
              <a:buNone/>
              <a:defRPr b="0" i="0" sz="1400" u="none" cap="none" strike="noStrike">
                <a:solidFill>
                  <a:schemeClr val="dk2"/>
                </a:solidFill>
                <a:latin typeface="Arial"/>
                <a:ea typeface="Arial"/>
                <a:cs typeface="Arial"/>
                <a:sym typeface="Arial"/>
              </a:defRPr>
            </a:lvl1pPr>
            <a:lvl2pPr lvl="1" marR="0" rtl="0" algn="l">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10" name="Google Shape;10;p1"/>
          <p:cNvSpPr/>
          <p:nvPr/>
        </p:nvSpPr>
        <p:spPr>
          <a:xfrm>
            <a:off x="0" y="1235075"/>
            <a:ext cx="9144000" cy="319088"/>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11" name="Google Shape;11;p1"/>
          <p:cNvSpPr/>
          <p:nvPr/>
        </p:nvSpPr>
        <p:spPr>
          <a:xfrm>
            <a:off x="0" y="1279525"/>
            <a:ext cx="533400" cy="2286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12" name="Google Shape;12;p1"/>
          <p:cNvSpPr/>
          <p:nvPr/>
        </p:nvSpPr>
        <p:spPr>
          <a:xfrm>
            <a:off x="590550" y="1279525"/>
            <a:ext cx="8553450" cy="228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13" name="Google Shape;13;p1"/>
          <p:cNvSpPr txBox="1"/>
          <p:nvPr>
            <p:ph idx="12" type="sldNum"/>
          </p:nvPr>
        </p:nvSpPr>
        <p:spPr>
          <a:xfrm>
            <a:off x="0" y="1271588"/>
            <a:ext cx="533400" cy="24447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spcAft>
                <a:spcPts val="0"/>
              </a:spcAft>
              <a:buNone/>
              <a:defRPr b="1" i="0" sz="1400" u="none" cap="none" strike="noStrike">
                <a:solidFill>
                  <a:srgbClr val="FFFFFF"/>
                </a:solidFill>
                <a:latin typeface="Arial"/>
                <a:ea typeface="Arial"/>
                <a:cs typeface="Arial"/>
                <a:sym typeface="Arial"/>
              </a:defRPr>
            </a:lvl1pPr>
            <a:lvl2pPr indent="0" lvl="1" marL="0" marR="0" rtl="0" algn="ctr">
              <a:spcBef>
                <a:spcPts val="0"/>
              </a:spcBef>
              <a:spcAft>
                <a:spcPts val="0"/>
              </a:spcAft>
              <a:buNone/>
              <a:defRPr b="1" i="0" sz="1400" u="none" cap="none" strike="noStrike">
                <a:solidFill>
                  <a:srgbClr val="FFFFFF"/>
                </a:solidFill>
                <a:latin typeface="Arial"/>
                <a:ea typeface="Arial"/>
                <a:cs typeface="Arial"/>
                <a:sym typeface="Arial"/>
              </a:defRPr>
            </a:lvl2pPr>
            <a:lvl3pPr indent="0" lvl="2" marL="0" marR="0" rtl="0" algn="ctr">
              <a:spcBef>
                <a:spcPts val="0"/>
              </a:spcBef>
              <a:spcAft>
                <a:spcPts val="0"/>
              </a:spcAft>
              <a:buNone/>
              <a:defRPr b="1" i="0" sz="1400" u="none" cap="none" strike="noStrike">
                <a:solidFill>
                  <a:srgbClr val="FFFFFF"/>
                </a:solidFill>
                <a:latin typeface="Arial"/>
                <a:ea typeface="Arial"/>
                <a:cs typeface="Arial"/>
                <a:sym typeface="Arial"/>
              </a:defRPr>
            </a:lvl3pPr>
            <a:lvl4pPr indent="0" lvl="3" marL="0" marR="0" rtl="0" algn="ctr">
              <a:spcBef>
                <a:spcPts val="0"/>
              </a:spcBef>
              <a:spcAft>
                <a:spcPts val="0"/>
              </a:spcAft>
              <a:buNone/>
              <a:defRPr b="1" i="0" sz="1400" u="none" cap="none" strike="noStrike">
                <a:solidFill>
                  <a:srgbClr val="FFFFFF"/>
                </a:solidFill>
                <a:latin typeface="Arial"/>
                <a:ea typeface="Arial"/>
                <a:cs typeface="Arial"/>
                <a:sym typeface="Arial"/>
              </a:defRPr>
            </a:lvl4pPr>
            <a:lvl5pPr indent="0" lvl="4" marL="0" marR="0" rtl="0" algn="ctr">
              <a:spcBef>
                <a:spcPts val="0"/>
              </a:spcBef>
              <a:spcAft>
                <a:spcPts val="0"/>
              </a:spcAft>
              <a:buNone/>
              <a:defRPr b="1" i="0" sz="1400" u="none" cap="none" strike="noStrike">
                <a:solidFill>
                  <a:srgbClr val="FFFFFF"/>
                </a:solidFill>
                <a:latin typeface="Arial"/>
                <a:ea typeface="Arial"/>
                <a:cs typeface="Arial"/>
                <a:sym typeface="Arial"/>
              </a:defRPr>
            </a:lvl5pPr>
            <a:lvl6pPr indent="0" lvl="5" marL="0" marR="0" rtl="0" algn="ctr">
              <a:spcBef>
                <a:spcPts val="0"/>
              </a:spcBef>
              <a:spcAft>
                <a:spcPts val="0"/>
              </a:spcAft>
              <a:buNone/>
              <a:defRPr b="1" i="0" sz="1400" u="none" cap="none" strike="noStrike">
                <a:solidFill>
                  <a:srgbClr val="FFFFFF"/>
                </a:solidFill>
                <a:latin typeface="Arial"/>
                <a:ea typeface="Arial"/>
                <a:cs typeface="Arial"/>
                <a:sym typeface="Arial"/>
              </a:defRPr>
            </a:lvl6pPr>
            <a:lvl7pPr indent="0" lvl="6" marL="0" marR="0" rtl="0" algn="ctr">
              <a:spcBef>
                <a:spcPts val="0"/>
              </a:spcBef>
              <a:spcAft>
                <a:spcPts val="0"/>
              </a:spcAft>
              <a:buNone/>
              <a:defRPr b="1" i="0" sz="1400" u="none" cap="none" strike="noStrike">
                <a:solidFill>
                  <a:srgbClr val="FFFFFF"/>
                </a:solidFill>
                <a:latin typeface="Arial"/>
                <a:ea typeface="Arial"/>
                <a:cs typeface="Arial"/>
                <a:sym typeface="Arial"/>
              </a:defRPr>
            </a:lvl7pPr>
            <a:lvl8pPr indent="0" lvl="7" marL="0" marR="0" rtl="0" algn="ctr">
              <a:spcBef>
                <a:spcPts val="0"/>
              </a:spcBef>
              <a:spcAft>
                <a:spcPts val="0"/>
              </a:spcAft>
              <a:buNone/>
              <a:defRPr b="1" i="0" sz="1400" u="none" cap="none" strike="noStrike">
                <a:solidFill>
                  <a:srgbClr val="FFFFFF"/>
                </a:solidFill>
                <a:latin typeface="Arial"/>
                <a:ea typeface="Arial"/>
                <a:cs typeface="Arial"/>
                <a:sym typeface="Arial"/>
              </a:defRPr>
            </a:lvl8pPr>
            <a:lvl9pPr indent="0" lvl="8" marL="0" marR="0" rtl="0" algn="ctr">
              <a:spcBef>
                <a:spcPts val="0"/>
              </a:spcBef>
              <a:spcAft>
                <a:spcPts val="0"/>
              </a:spcAft>
              <a:buNone/>
              <a:defRPr b="1" i="0" sz="14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canada.ca/en/financial-consumer-agency/services/financial-basics/financial-basics-videos/financial-basics-video-saving-investing.html" TargetMode="External"/><Relationship Id="rId4"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drive.google.com/file/d/18xjeb3mnLRkxt7E5YwGMwgsSnMehQO7D/view?usp=sharin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s://youtu.be/JrGp4ofULzQ"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8.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hyperlink" Target="https://docs.google.com/document/d/1QxPcZ653hSYK5Yny6evKacRnsI_iesC8JphvF8CM68M/edit?usp=sharing"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hyperlink" Target="https://www.rbcgam.com/en/ca/products/mutual-funds/index?tab=overview&amp;series=f" TargetMode="Externa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hyperlink" Target="http://www.youtube.com/watch?v=SoHgDXLj9hY" TargetMode="External"/><Relationship Id="rId4" Type="http://schemas.openxmlformats.org/officeDocument/2006/relationships/image" Target="../media/image1.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hyperlink" Target="https://drive.google.com/open?id=15KtJXAnix6NGmFzB5vAw3UVdBE2Zb8vg" TargetMode="External"/><Relationship Id="rId4" Type="http://schemas.openxmlformats.org/officeDocument/2006/relationships/hyperlink" Target="https://www.rbcgam.com/en/ca/products/mutual-funds/RBF620/detail" TargetMode="External"/><Relationship Id="rId5" Type="http://schemas.openxmlformats.org/officeDocument/2006/relationships/image" Target="../media/image2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hyperlink" Target="https://www.fidelity.ca/fidca/en/products/gin" TargetMode="External"/><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hyperlink" Target="http://gm.fundataapi.com/Get.aspx?GUID=212596DB-1201-44BB-AE5C-7D0A70416727" TargetMode="External"/><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hyperlink" Target="https://www.rbcgam.com/en/ca/products/mutual-funds/RBF604/detail" TargetMode="External"/><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2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hyperlink" Target="https://www.theglobeandmail.com/investing/markets/funds/" TargetMode="External"/><Relationship Id="rId4" Type="http://schemas.openxmlformats.org/officeDocument/2006/relationships/image" Target="../media/image1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1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2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hyperlink" Target="https://www.investopedia.com/terms/r/risk.asp"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hyperlink" Target="https://www.bnnbloomberg.ca/businessweek/private-equity-won-big-on-lululemon-and-it-s-not-done-yet-1.1361557" TargetMode="External"/><Relationship Id="rId4" Type="http://schemas.openxmlformats.org/officeDocument/2006/relationships/hyperlink" Target="https://www.investopedia.com/ask/answers/042415/what-are-different-sources-business-risk.asp"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hyperlink" Target="https://www.bnnbloomberg.ca/canadian-inflation-holds-steady-at-1-9-core-measures-accelerate-1.1350855" TargetMode="External"/><Relationship Id="rId4" Type="http://schemas.openxmlformats.org/officeDocument/2006/relationships/hyperlink" Target="https://www.bankofcanada.ca/rates/related/inflation-calculator/" TargetMode="External"/><Relationship Id="rId5" Type="http://schemas.openxmlformats.org/officeDocument/2006/relationships/image" Target="../media/image2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hyperlink" Target="https://www.economicshelp.org/blog/390/inflation/hyper-inflation-in-zimbabwe/" TargetMode="External"/><Relationship Id="rId4" Type="http://schemas.openxmlformats.org/officeDocument/2006/relationships/image" Target="../media/image2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hyperlink" Target="https://corporatefinanceinstitute.com/resources/knowledge/finance/interest-rate-risk/" TargetMode="External"/><Relationship Id="rId4" Type="http://schemas.openxmlformats.org/officeDocument/2006/relationships/hyperlink" Target="https://www.investopedia.com/articles/optioninvestor/08/manage-interest-rate-risk.asp"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hyperlink" Target="https://www.bnnbloomberg.ca/the-biggest-political-risks-to-the-world-economy-in-2019-1.1178410" TargetMode="External"/><Relationship Id="rId4" Type="http://schemas.openxmlformats.org/officeDocument/2006/relationships/hyperlink" Target="https://www.bnnbloomberg.ca/the-biggest-political-risks-to-the-world-economy-in-2019-1.1178410"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hyperlink" Target="https://youtu.be/p99SVnKg04Y" TargetMode="External"/><Relationship Id="rId4" Type="http://schemas.openxmlformats.org/officeDocument/2006/relationships/hyperlink" Target="https://youtu.be/p99SVnKg04Y" TargetMode="External"/><Relationship Id="rId5" Type="http://schemas.openxmlformats.org/officeDocument/2006/relationships/hyperlink" Target="https://www.bdc.ca/en/articles-tools/entrepreneur-toolkit/publications/monthly-economic-letter/pages/2004.aspx"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29.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30.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www.investopedia.com/terms/r/risk.asp"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6"/>
          <p:cNvSpPr txBox="1"/>
          <p:nvPr>
            <p:ph type="ctrTitle"/>
          </p:nvPr>
        </p:nvSpPr>
        <p:spPr>
          <a:xfrm>
            <a:off x="4887926" y="1447800"/>
            <a:ext cx="4256100" cy="3276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3600">
                <a:solidFill>
                  <a:srgbClr val="6D0F14"/>
                </a:solidFill>
                <a:latin typeface="Quattrocento Sans"/>
                <a:ea typeface="Quattrocento Sans"/>
                <a:cs typeface="Quattrocento Sans"/>
                <a:sym typeface="Quattrocento Sans"/>
              </a:rPr>
              <a:t>Fundamentals of Investing</a:t>
            </a:r>
            <a:br>
              <a:rPr lang="en-US" sz="3600">
                <a:solidFill>
                  <a:srgbClr val="6D0F14"/>
                </a:solidFill>
                <a:latin typeface="Quattrocento Sans"/>
                <a:ea typeface="Quattrocento Sans"/>
                <a:cs typeface="Quattrocento Sans"/>
                <a:sym typeface="Quattrocento Sans"/>
              </a:rPr>
            </a:br>
            <a:br>
              <a:rPr lang="en-US" sz="3600">
                <a:solidFill>
                  <a:srgbClr val="6D0F14"/>
                </a:solidFill>
                <a:latin typeface="Quattrocento Sans"/>
                <a:ea typeface="Quattrocento Sans"/>
                <a:cs typeface="Quattrocento Sans"/>
                <a:sym typeface="Quattrocento Sans"/>
              </a:rPr>
            </a:br>
            <a:r>
              <a:rPr lang="en-US" sz="3600">
                <a:solidFill>
                  <a:srgbClr val="6D0F14"/>
                </a:solidFill>
                <a:latin typeface="Quattrocento Sans"/>
                <a:ea typeface="Quattrocento Sans"/>
                <a:cs typeface="Quattrocento Sans"/>
                <a:sym typeface="Quattrocento Sans"/>
              </a:rPr>
              <a:t>Video: </a:t>
            </a:r>
            <a:r>
              <a:rPr lang="en-US" sz="1979" u="sng">
                <a:solidFill>
                  <a:schemeClr val="hlink"/>
                </a:solidFill>
                <a:hlinkClick r:id="rId3"/>
              </a:rPr>
              <a:t>https://www.canada.ca/en/financial-consumer-agency/services/financial-basics/financial-basics-videos/financial-basics-video-saving-investing.html</a:t>
            </a:r>
            <a:endParaRPr sz="1979">
              <a:solidFill>
                <a:srgbClr val="6D0F14"/>
              </a:solidFill>
              <a:latin typeface="Quattrocento Sans"/>
              <a:ea typeface="Quattrocento Sans"/>
              <a:cs typeface="Quattrocento Sans"/>
              <a:sym typeface="Quattrocento Sans"/>
            </a:endParaRPr>
          </a:p>
        </p:txBody>
      </p:sp>
      <p:pic>
        <p:nvPicPr>
          <p:cNvPr id="114" name="Google Shape;114;p16"/>
          <p:cNvPicPr preferRelativeResize="0"/>
          <p:nvPr/>
        </p:nvPicPr>
        <p:blipFill rotWithShape="1">
          <a:blip r:embed="rId4">
            <a:alphaModFix/>
          </a:blip>
          <a:srcRect b="0" l="0" r="0" t="0"/>
          <a:stretch/>
        </p:blipFill>
        <p:spPr>
          <a:xfrm>
            <a:off x="391637" y="746125"/>
            <a:ext cx="3990610" cy="5181600"/>
          </a:xfrm>
          <a:prstGeom prst="rect">
            <a:avLst/>
          </a:prstGeom>
          <a:solidFill>
            <a:srgbClr val="ECECEC"/>
          </a:solidFill>
          <a:ln cap="sq" cmpd="sng" w="190500">
            <a:solidFill>
              <a:srgbClr val="FFFFFF"/>
            </a:solidFill>
            <a:prstDash val="solid"/>
            <a:miter lim="800000"/>
            <a:headEnd len="sm" w="sm" type="none"/>
            <a:tailEnd len="sm" w="sm" type="none"/>
          </a:ln>
          <a:effectLst>
            <a:outerShdw blurRad="65000" kx="195000" rotWithShape="0" algn="tl" dir="12900000" dist="50800" ky="145000">
              <a:srgbClr val="000000">
                <a:alpha val="29803"/>
              </a:srgbClr>
            </a:outerShdw>
          </a:effectLst>
        </p:spPr>
      </p:pic>
      <p:sp>
        <p:nvSpPr>
          <p:cNvPr id="115" name="Google Shape;115;p16"/>
          <p:cNvSpPr/>
          <p:nvPr/>
        </p:nvSpPr>
        <p:spPr>
          <a:xfrm>
            <a:off x="4484688" y="6538913"/>
            <a:ext cx="4572000" cy="2762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dk1"/>
              </a:buClr>
              <a:buSzPts val="1200"/>
              <a:buFont typeface="Noto Sans Symbols"/>
              <a:buNone/>
            </a:pPr>
            <a:r>
              <a:rPr b="0" i="1" lang="en-US" sz="1200" u="none" cap="none" strike="noStrike">
                <a:solidFill>
                  <a:schemeClr val="dk1"/>
                </a:solidFill>
                <a:latin typeface="Arial"/>
                <a:ea typeface="Arial"/>
                <a:cs typeface="Arial"/>
                <a:sym typeface="Arial"/>
              </a:rPr>
              <a:t>© 2018 McGraw-Hill Education Limited</a:t>
            </a:r>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9" name="Shape 179"/>
        <p:cNvGrpSpPr/>
        <p:nvPr/>
      </p:nvGrpSpPr>
      <p:grpSpPr>
        <a:xfrm>
          <a:off x="0" y="0"/>
          <a:ext cx="0" cy="0"/>
          <a:chOff x="0" y="0"/>
          <a:chExt cx="0" cy="0"/>
        </a:xfrm>
      </p:grpSpPr>
      <p:sp>
        <p:nvSpPr>
          <p:cNvPr id="180" name="Google Shape;180;p25"/>
          <p:cNvSpPr txBox="1"/>
          <p:nvPr>
            <p:ph type="title"/>
          </p:nvPr>
        </p:nvSpPr>
        <p:spPr>
          <a:xfrm>
            <a:off x="819150" y="208775"/>
            <a:ext cx="7505700" cy="954300"/>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4400" u="none">
                <a:solidFill>
                  <a:schemeClr val="dk2"/>
                </a:solidFill>
                <a:latin typeface="Arial"/>
                <a:ea typeface="Arial"/>
                <a:cs typeface="Arial"/>
                <a:sym typeface="Arial"/>
              </a:rPr>
              <a:t>Risk, Return, and Liquidity</a:t>
            </a:r>
            <a:endParaRPr/>
          </a:p>
        </p:txBody>
      </p:sp>
      <p:sp>
        <p:nvSpPr>
          <p:cNvPr id="181" name="Google Shape;181;p25"/>
          <p:cNvSpPr txBox="1"/>
          <p:nvPr>
            <p:ph idx="1" type="body"/>
          </p:nvPr>
        </p:nvSpPr>
        <p:spPr>
          <a:xfrm>
            <a:off x="1066800" y="1524000"/>
            <a:ext cx="7010400" cy="46485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2560"/>
              <a:buFont typeface="Noto Sans Symbols"/>
              <a:buChar char="⮚"/>
            </a:pPr>
            <a:r>
              <a:rPr b="1" i="0" lang="en-US" sz="3200" u="none" cap="none" strike="noStrike">
                <a:solidFill>
                  <a:srgbClr val="000000"/>
                </a:solidFill>
                <a:latin typeface="Arial"/>
                <a:ea typeface="Arial"/>
                <a:cs typeface="Arial"/>
                <a:sym typeface="Arial"/>
              </a:rPr>
              <a:t>Risk</a:t>
            </a:r>
            <a:endParaRPr b="0" i="0" sz="3200" u="none" cap="none" strike="noStrike">
              <a:solidFill>
                <a:srgbClr val="000000"/>
              </a:solidFill>
              <a:latin typeface="Arial"/>
              <a:ea typeface="Arial"/>
              <a:cs typeface="Arial"/>
              <a:sym typeface="Arial"/>
            </a:endParaRPr>
          </a:p>
          <a:p>
            <a:pPr indent="-285750" lvl="1" marL="742950" marR="0" rtl="0" algn="l">
              <a:lnSpc>
                <a:spcPct val="100000"/>
              </a:lnSpc>
              <a:spcBef>
                <a:spcPts val="560"/>
              </a:spcBef>
              <a:spcAft>
                <a:spcPts val="0"/>
              </a:spcAft>
              <a:buClr>
                <a:srgbClr val="000000"/>
              </a:buClr>
              <a:buSzPts val="1400"/>
              <a:buFont typeface="Noto Sans Symbols"/>
              <a:buChar char="●"/>
            </a:pPr>
            <a:r>
              <a:rPr b="0" i="0" lang="en-US" sz="2800" u="none" cap="none" strike="noStrike">
                <a:solidFill>
                  <a:srgbClr val="000000"/>
                </a:solidFill>
                <a:latin typeface="Arial"/>
                <a:ea typeface="Arial"/>
                <a:cs typeface="Arial"/>
                <a:sym typeface="Arial"/>
              </a:rPr>
              <a:t>The chance that the value of an investment will decrease.</a:t>
            </a:r>
            <a:endParaRPr>
              <a:solidFill>
                <a:srgbClr val="000000"/>
              </a:solidFill>
            </a:endParaRPr>
          </a:p>
          <a:p>
            <a:pPr indent="-342900" lvl="0" marL="342900" marR="0" rtl="0" algn="l">
              <a:lnSpc>
                <a:spcPct val="100000"/>
              </a:lnSpc>
              <a:spcBef>
                <a:spcPts val="640"/>
              </a:spcBef>
              <a:spcAft>
                <a:spcPts val="0"/>
              </a:spcAft>
              <a:buClr>
                <a:srgbClr val="000000"/>
              </a:buClr>
              <a:buSzPts val="2560"/>
              <a:buFont typeface="Noto Sans Symbols"/>
              <a:buChar char="⮚"/>
            </a:pPr>
            <a:r>
              <a:rPr b="1" i="0" lang="en-US" sz="3200" u="none" cap="none" strike="noStrike">
                <a:solidFill>
                  <a:srgbClr val="000000"/>
                </a:solidFill>
                <a:latin typeface="Arial"/>
                <a:ea typeface="Arial"/>
                <a:cs typeface="Arial"/>
                <a:sym typeface="Arial"/>
              </a:rPr>
              <a:t>Return</a:t>
            </a:r>
            <a:endParaRPr b="0" i="0" sz="3200" u="none" cap="none" strike="noStrike">
              <a:solidFill>
                <a:srgbClr val="000000"/>
              </a:solidFill>
              <a:latin typeface="Arial"/>
              <a:ea typeface="Arial"/>
              <a:cs typeface="Arial"/>
              <a:sym typeface="Arial"/>
            </a:endParaRPr>
          </a:p>
          <a:p>
            <a:pPr indent="-285750" lvl="1" marL="742950" marR="0" rtl="0" algn="l">
              <a:lnSpc>
                <a:spcPct val="100000"/>
              </a:lnSpc>
              <a:spcBef>
                <a:spcPts val="560"/>
              </a:spcBef>
              <a:spcAft>
                <a:spcPts val="0"/>
              </a:spcAft>
              <a:buClr>
                <a:srgbClr val="000000"/>
              </a:buClr>
              <a:buSzPts val="1400"/>
              <a:buFont typeface="Noto Sans Symbols"/>
              <a:buChar char="●"/>
            </a:pPr>
            <a:r>
              <a:rPr b="0" i="0" lang="en-US" sz="2800" u="none" cap="none" strike="noStrike">
                <a:solidFill>
                  <a:srgbClr val="000000"/>
                </a:solidFill>
                <a:latin typeface="Arial"/>
                <a:ea typeface="Arial"/>
                <a:cs typeface="Arial"/>
                <a:sym typeface="Arial"/>
              </a:rPr>
              <a:t>The profit or yield from an investment.</a:t>
            </a:r>
            <a:endParaRPr>
              <a:solidFill>
                <a:srgbClr val="000000"/>
              </a:solidFill>
            </a:endParaRPr>
          </a:p>
          <a:p>
            <a:pPr indent="-342900" lvl="0" marL="342900" marR="0" rtl="0" algn="l">
              <a:lnSpc>
                <a:spcPct val="100000"/>
              </a:lnSpc>
              <a:spcBef>
                <a:spcPts val="640"/>
              </a:spcBef>
              <a:spcAft>
                <a:spcPts val="0"/>
              </a:spcAft>
              <a:buClr>
                <a:srgbClr val="000000"/>
              </a:buClr>
              <a:buSzPts val="2560"/>
              <a:buFont typeface="Noto Sans Symbols"/>
              <a:buChar char="⮚"/>
            </a:pPr>
            <a:r>
              <a:rPr b="1" i="0" lang="en-US" sz="3200" u="none" cap="none" strike="noStrike">
                <a:solidFill>
                  <a:srgbClr val="000000"/>
                </a:solidFill>
                <a:latin typeface="Arial"/>
                <a:ea typeface="Arial"/>
                <a:cs typeface="Arial"/>
                <a:sym typeface="Arial"/>
              </a:rPr>
              <a:t>Liquidity</a:t>
            </a:r>
            <a:endParaRPr b="0" i="0" sz="3200" u="none" cap="none" strike="noStrike">
              <a:solidFill>
                <a:srgbClr val="000000"/>
              </a:solidFill>
              <a:latin typeface="Arial"/>
              <a:ea typeface="Arial"/>
              <a:cs typeface="Arial"/>
              <a:sym typeface="Arial"/>
            </a:endParaRPr>
          </a:p>
          <a:p>
            <a:pPr indent="-285750" lvl="1" marL="742950" marR="0" rtl="0" algn="l">
              <a:lnSpc>
                <a:spcPct val="100000"/>
              </a:lnSpc>
              <a:spcBef>
                <a:spcPts val="560"/>
              </a:spcBef>
              <a:spcAft>
                <a:spcPts val="0"/>
              </a:spcAft>
              <a:buClr>
                <a:srgbClr val="000000"/>
              </a:buClr>
              <a:buSzPts val="1400"/>
              <a:buFont typeface="Noto Sans Symbols"/>
              <a:buChar char="●"/>
            </a:pPr>
            <a:r>
              <a:rPr b="0" i="0" lang="en-US" sz="2800" u="none" cap="none" strike="noStrike">
                <a:solidFill>
                  <a:srgbClr val="000000"/>
                </a:solidFill>
                <a:latin typeface="Arial"/>
                <a:ea typeface="Arial"/>
                <a:cs typeface="Arial"/>
                <a:sym typeface="Arial"/>
              </a:rPr>
              <a:t>The ability of an investment to be converted into cash quickly without loss of value.</a:t>
            </a:r>
            <a:endParaRPr>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5" name="Shape 185"/>
        <p:cNvGrpSpPr/>
        <p:nvPr/>
      </p:nvGrpSpPr>
      <p:grpSpPr>
        <a:xfrm>
          <a:off x="0" y="0"/>
          <a:ext cx="0" cy="0"/>
          <a:chOff x="0" y="0"/>
          <a:chExt cx="0" cy="0"/>
        </a:xfrm>
      </p:grpSpPr>
      <p:sp>
        <p:nvSpPr>
          <p:cNvPr id="186" name="Google Shape;186;p26"/>
          <p:cNvSpPr txBox="1"/>
          <p:nvPr>
            <p:ph idx="4294967295" type="title"/>
          </p:nvPr>
        </p:nvSpPr>
        <p:spPr>
          <a:xfrm>
            <a:off x="457200" y="277812"/>
            <a:ext cx="8229600" cy="11397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dk2"/>
              </a:buClr>
              <a:buSzPts val="4400"/>
              <a:buFont typeface="Arial"/>
              <a:buNone/>
            </a:pPr>
            <a:r>
              <a:rPr b="0" i="0" lang="en-US" sz="4400" u="none">
                <a:solidFill>
                  <a:srgbClr val="000000"/>
                </a:solidFill>
                <a:latin typeface="Arial"/>
                <a:ea typeface="Arial"/>
                <a:cs typeface="Arial"/>
                <a:sym typeface="Arial"/>
              </a:rPr>
              <a:t>Risk, Return, and Liquidity</a:t>
            </a:r>
            <a:endParaRPr>
              <a:solidFill>
                <a:srgbClr val="000000"/>
              </a:solidFill>
            </a:endParaRPr>
          </a:p>
        </p:txBody>
      </p:sp>
      <p:sp>
        <p:nvSpPr>
          <p:cNvPr id="187" name="Google Shape;187;p26"/>
          <p:cNvSpPr txBox="1"/>
          <p:nvPr>
            <p:ph idx="4294967295" type="body"/>
          </p:nvPr>
        </p:nvSpPr>
        <p:spPr>
          <a:xfrm>
            <a:off x="762000" y="2133600"/>
            <a:ext cx="4026000" cy="45261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2560"/>
              <a:buFont typeface="Noto Sans Symbols"/>
              <a:buChar char="⮚"/>
            </a:pPr>
            <a:r>
              <a:rPr b="0" i="0" lang="en-US" sz="3200" u="none" cap="none" strike="noStrike">
                <a:solidFill>
                  <a:srgbClr val="000000"/>
                </a:solidFill>
                <a:latin typeface="Arial"/>
                <a:ea typeface="Arial"/>
                <a:cs typeface="Arial"/>
                <a:sym typeface="Arial"/>
              </a:rPr>
              <a:t>Savings</a:t>
            </a:r>
            <a:endParaRPr>
              <a:solidFill>
                <a:srgbClr val="000000"/>
              </a:solidFill>
            </a:endParaRPr>
          </a:p>
          <a:p>
            <a:pPr indent="-285750" lvl="1" marL="742950" marR="0" rtl="0" algn="l">
              <a:lnSpc>
                <a:spcPct val="100000"/>
              </a:lnSpc>
              <a:spcBef>
                <a:spcPts val="560"/>
              </a:spcBef>
              <a:spcAft>
                <a:spcPts val="0"/>
              </a:spcAft>
              <a:buClr>
                <a:srgbClr val="000000"/>
              </a:buClr>
              <a:buSzPts val="1400"/>
              <a:buFont typeface="Noto Sans Symbols"/>
              <a:buChar char="●"/>
            </a:pPr>
            <a:r>
              <a:rPr b="0" i="0" lang="en-US" sz="2800" u="none" cap="none" strike="noStrike">
                <a:solidFill>
                  <a:srgbClr val="000000"/>
                </a:solidFill>
                <a:latin typeface="Arial"/>
                <a:ea typeface="Arial"/>
                <a:cs typeface="Arial"/>
                <a:sym typeface="Arial"/>
              </a:rPr>
              <a:t>Low risk</a:t>
            </a:r>
            <a:endParaRPr>
              <a:solidFill>
                <a:srgbClr val="000000"/>
              </a:solidFill>
            </a:endParaRPr>
          </a:p>
          <a:p>
            <a:pPr indent="-285750" lvl="1" marL="742950" marR="0" rtl="0" algn="l">
              <a:lnSpc>
                <a:spcPct val="100000"/>
              </a:lnSpc>
              <a:spcBef>
                <a:spcPts val="560"/>
              </a:spcBef>
              <a:spcAft>
                <a:spcPts val="0"/>
              </a:spcAft>
              <a:buClr>
                <a:srgbClr val="000000"/>
              </a:buClr>
              <a:buSzPts val="1400"/>
              <a:buFont typeface="Noto Sans Symbols"/>
              <a:buChar char="●"/>
            </a:pPr>
            <a:r>
              <a:rPr b="0" i="0" lang="en-US" sz="2800" u="none" cap="none" strike="noStrike">
                <a:solidFill>
                  <a:srgbClr val="000000"/>
                </a:solidFill>
                <a:latin typeface="Arial"/>
                <a:ea typeface="Arial"/>
                <a:cs typeface="Arial"/>
                <a:sym typeface="Arial"/>
              </a:rPr>
              <a:t>Low return</a:t>
            </a:r>
            <a:endParaRPr>
              <a:solidFill>
                <a:srgbClr val="000000"/>
              </a:solidFill>
            </a:endParaRPr>
          </a:p>
          <a:p>
            <a:pPr indent="-285750" lvl="1" marL="742950" marR="0" rtl="0" algn="l">
              <a:lnSpc>
                <a:spcPct val="100000"/>
              </a:lnSpc>
              <a:spcBef>
                <a:spcPts val="560"/>
              </a:spcBef>
              <a:spcAft>
                <a:spcPts val="0"/>
              </a:spcAft>
              <a:buClr>
                <a:srgbClr val="000000"/>
              </a:buClr>
              <a:buSzPts val="1400"/>
              <a:buFont typeface="Noto Sans Symbols"/>
              <a:buChar char="●"/>
            </a:pPr>
            <a:r>
              <a:rPr b="0" i="0" lang="en-US" sz="2800" u="none" cap="none" strike="noStrike">
                <a:solidFill>
                  <a:srgbClr val="000000"/>
                </a:solidFill>
                <a:latin typeface="Arial"/>
                <a:ea typeface="Arial"/>
                <a:cs typeface="Arial"/>
                <a:sym typeface="Arial"/>
              </a:rPr>
              <a:t>High liquidity</a:t>
            </a:r>
            <a:endParaRPr>
              <a:solidFill>
                <a:srgbClr val="000000"/>
              </a:solidFill>
            </a:endParaRPr>
          </a:p>
        </p:txBody>
      </p:sp>
      <p:sp>
        <p:nvSpPr>
          <p:cNvPr id="188" name="Google Shape;188;p26"/>
          <p:cNvSpPr txBox="1"/>
          <p:nvPr>
            <p:ph idx="4294967295" type="body"/>
          </p:nvPr>
        </p:nvSpPr>
        <p:spPr>
          <a:xfrm>
            <a:off x="4419600" y="2057400"/>
            <a:ext cx="4026000" cy="45261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2560"/>
              <a:buFont typeface="Noto Sans Symbols"/>
              <a:buChar char="⮚"/>
            </a:pPr>
            <a:r>
              <a:rPr b="0" i="0" lang="en-US" sz="3200" u="none" cap="none" strike="noStrike">
                <a:solidFill>
                  <a:srgbClr val="000000"/>
                </a:solidFill>
                <a:latin typeface="Arial"/>
                <a:ea typeface="Arial"/>
                <a:cs typeface="Arial"/>
                <a:sym typeface="Arial"/>
              </a:rPr>
              <a:t>Investments</a:t>
            </a:r>
            <a:endParaRPr>
              <a:solidFill>
                <a:srgbClr val="000000"/>
              </a:solidFill>
            </a:endParaRPr>
          </a:p>
          <a:p>
            <a:pPr indent="-285750" lvl="1" marL="742950" marR="0" rtl="0" algn="l">
              <a:lnSpc>
                <a:spcPct val="100000"/>
              </a:lnSpc>
              <a:spcBef>
                <a:spcPts val="560"/>
              </a:spcBef>
              <a:spcAft>
                <a:spcPts val="0"/>
              </a:spcAft>
              <a:buClr>
                <a:srgbClr val="000000"/>
              </a:buClr>
              <a:buSzPts val="1400"/>
              <a:buFont typeface="Noto Sans Symbols"/>
              <a:buChar char="●"/>
            </a:pPr>
            <a:r>
              <a:rPr b="0" i="0" lang="en-US" sz="2800" u="none" cap="none" strike="noStrike">
                <a:solidFill>
                  <a:srgbClr val="000000"/>
                </a:solidFill>
                <a:latin typeface="Arial"/>
                <a:ea typeface="Arial"/>
                <a:cs typeface="Arial"/>
                <a:sym typeface="Arial"/>
              </a:rPr>
              <a:t>High risk</a:t>
            </a:r>
            <a:endParaRPr>
              <a:solidFill>
                <a:srgbClr val="000000"/>
              </a:solidFill>
            </a:endParaRPr>
          </a:p>
          <a:p>
            <a:pPr indent="-285750" lvl="1" marL="742950" marR="0" rtl="0" algn="l">
              <a:lnSpc>
                <a:spcPct val="100000"/>
              </a:lnSpc>
              <a:spcBef>
                <a:spcPts val="560"/>
              </a:spcBef>
              <a:spcAft>
                <a:spcPts val="0"/>
              </a:spcAft>
              <a:buClr>
                <a:srgbClr val="000000"/>
              </a:buClr>
              <a:buSzPts val="1400"/>
              <a:buFont typeface="Noto Sans Symbols"/>
              <a:buChar char="●"/>
            </a:pPr>
            <a:r>
              <a:rPr b="0" i="0" lang="en-US" sz="2800" u="none" cap="none" strike="noStrike">
                <a:solidFill>
                  <a:srgbClr val="000000"/>
                </a:solidFill>
                <a:latin typeface="Arial"/>
                <a:ea typeface="Arial"/>
                <a:cs typeface="Arial"/>
                <a:sym typeface="Arial"/>
              </a:rPr>
              <a:t>High return</a:t>
            </a:r>
            <a:endParaRPr>
              <a:solidFill>
                <a:srgbClr val="000000"/>
              </a:solidFill>
            </a:endParaRPr>
          </a:p>
          <a:p>
            <a:pPr indent="-285750" lvl="1" marL="742950" marR="0" rtl="0" algn="l">
              <a:lnSpc>
                <a:spcPct val="100000"/>
              </a:lnSpc>
              <a:spcBef>
                <a:spcPts val="560"/>
              </a:spcBef>
              <a:spcAft>
                <a:spcPts val="0"/>
              </a:spcAft>
              <a:buClr>
                <a:srgbClr val="000000"/>
              </a:buClr>
              <a:buSzPts val="1400"/>
              <a:buFont typeface="Noto Sans Symbols"/>
              <a:buChar char="●"/>
            </a:pPr>
            <a:r>
              <a:rPr b="0" i="0" lang="en-US" sz="2800" u="none" cap="none" strike="noStrike">
                <a:solidFill>
                  <a:srgbClr val="000000"/>
                </a:solidFill>
                <a:latin typeface="Arial"/>
                <a:ea typeface="Arial"/>
                <a:cs typeface="Arial"/>
                <a:sym typeface="Arial"/>
              </a:rPr>
              <a:t>Low liquidity</a:t>
            </a:r>
            <a:endParaRPr>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2" name="Shape 192"/>
        <p:cNvGrpSpPr/>
        <p:nvPr/>
      </p:nvGrpSpPr>
      <p:grpSpPr>
        <a:xfrm>
          <a:off x="0" y="0"/>
          <a:ext cx="0" cy="0"/>
          <a:chOff x="0" y="0"/>
          <a:chExt cx="0" cy="0"/>
        </a:xfrm>
      </p:grpSpPr>
      <p:sp>
        <p:nvSpPr>
          <p:cNvPr id="193" name="Google Shape;193;p27"/>
          <p:cNvSpPr txBox="1"/>
          <p:nvPr>
            <p:ph type="title"/>
          </p:nvPr>
        </p:nvSpPr>
        <p:spPr>
          <a:xfrm>
            <a:off x="226200" y="75400"/>
            <a:ext cx="8691600" cy="1600500"/>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4300" u="none">
                <a:solidFill>
                  <a:schemeClr val="dk2"/>
                </a:solidFill>
                <a:latin typeface="Arial"/>
                <a:ea typeface="Arial"/>
                <a:cs typeface="Arial"/>
                <a:sym typeface="Arial"/>
              </a:rPr>
              <a:t>Inflation, Savings and Investments</a:t>
            </a:r>
            <a:endParaRPr sz="4300"/>
          </a:p>
        </p:txBody>
      </p:sp>
      <p:sp>
        <p:nvSpPr>
          <p:cNvPr id="194" name="Google Shape;194;p27"/>
          <p:cNvSpPr txBox="1"/>
          <p:nvPr/>
        </p:nvSpPr>
        <p:spPr>
          <a:xfrm>
            <a:off x="990600" y="2286000"/>
            <a:ext cx="4724400" cy="3508500"/>
          </a:xfrm>
          <a:prstGeom prst="rect">
            <a:avLst/>
          </a:prstGeom>
          <a:solidFill>
            <a:schemeClr val="hlink"/>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2800"/>
              <a:buFont typeface="Gill Sans"/>
              <a:buNone/>
            </a:pPr>
            <a:r>
              <a:rPr b="0" i="0" lang="en-US" sz="2800" u="none" cap="none" strike="noStrike">
                <a:latin typeface="Gill Sans"/>
                <a:ea typeface="Gill Sans"/>
                <a:cs typeface="Gill Sans"/>
                <a:sym typeface="Gill Sans"/>
              </a:rPr>
              <a:t>Today, a large soft drink at your favorite fast-food place costs $1.00.  You buy the soft drink but also decide to save some money for the future as well.  So you put a dollar in your savings account, where it earns 5%.</a:t>
            </a:r>
            <a:endParaRPr b="0" i="0" sz="1400" u="none" cap="none" strike="noStrike">
              <a:latin typeface="Arial"/>
              <a:ea typeface="Arial"/>
              <a:cs typeface="Arial"/>
              <a:sym typeface="Arial"/>
            </a:endParaRPr>
          </a:p>
        </p:txBody>
      </p:sp>
      <p:pic>
        <p:nvPicPr>
          <p:cNvPr id="195" name="Google Shape;195;p27"/>
          <p:cNvPicPr preferRelativeResize="0"/>
          <p:nvPr/>
        </p:nvPicPr>
        <p:blipFill rotWithShape="1">
          <a:blip r:embed="rId3">
            <a:alphaModFix/>
          </a:blip>
          <a:srcRect b="0" l="0" r="0" t="0"/>
          <a:stretch/>
        </p:blipFill>
        <p:spPr>
          <a:xfrm>
            <a:off x="6248400" y="1828800"/>
            <a:ext cx="1388268" cy="3084908"/>
          </a:xfrm>
          <a:prstGeom prst="rect">
            <a:avLst/>
          </a:prstGeom>
          <a:noFill/>
          <a:ln>
            <a:noFill/>
          </a:ln>
        </p:spPr>
      </p:pic>
      <p:sp>
        <p:nvSpPr>
          <p:cNvPr id="196" name="Google Shape;196;p27"/>
          <p:cNvSpPr txBox="1"/>
          <p:nvPr/>
        </p:nvSpPr>
        <p:spPr>
          <a:xfrm>
            <a:off x="5715000" y="6248400"/>
            <a:ext cx="2819400" cy="396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2"/>
              </a:buClr>
              <a:buSzPts val="2000"/>
              <a:buFont typeface="Gill Sans"/>
              <a:buNone/>
            </a:pPr>
            <a:r>
              <a:rPr b="0" i="0" lang="en-US" sz="2000" u="none" cap="none" strike="noStrike">
                <a:solidFill>
                  <a:schemeClr val="dk2"/>
                </a:solidFill>
                <a:latin typeface="Gill Sans"/>
                <a:ea typeface="Gill Sans"/>
                <a:cs typeface="Gill Sans"/>
                <a:sym typeface="Gill Sans"/>
              </a:rPr>
              <a:t>NEFE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0" name="Shape 200"/>
        <p:cNvGrpSpPr/>
        <p:nvPr/>
      </p:nvGrpSpPr>
      <p:grpSpPr>
        <a:xfrm>
          <a:off x="0" y="0"/>
          <a:ext cx="0" cy="0"/>
          <a:chOff x="0" y="0"/>
          <a:chExt cx="0" cy="0"/>
        </a:xfrm>
      </p:grpSpPr>
      <p:sp>
        <p:nvSpPr>
          <p:cNvPr id="201" name="Google Shape;201;p28"/>
          <p:cNvSpPr txBox="1"/>
          <p:nvPr/>
        </p:nvSpPr>
        <p:spPr>
          <a:xfrm>
            <a:off x="1143000" y="2133600"/>
            <a:ext cx="4724400" cy="3508500"/>
          </a:xfrm>
          <a:prstGeom prst="rect">
            <a:avLst/>
          </a:prstGeom>
          <a:solidFill>
            <a:schemeClr val="hlink"/>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2800"/>
              <a:buFont typeface="Gill Sans"/>
              <a:buNone/>
            </a:pPr>
            <a:r>
              <a:rPr b="0" i="0" lang="en-US" sz="2800" u="none" cap="none" strike="noStrike">
                <a:latin typeface="Gill Sans"/>
                <a:ea typeface="Gill Sans"/>
                <a:cs typeface="Gill Sans"/>
                <a:sym typeface="Gill Sans"/>
              </a:rPr>
              <a:t>One year later, the dollar in your saving account is worth $1.05.  You take the money out and visit your favorite convenience store, hoping to buy another delicious beverage.  Unfortunately, drinks now cost $1.10.</a:t>
            </a:r>
            <a:endParaRPr b="0" i="0" sz="1400" u="none" cap="none" strike="noStrike">
              <a:latin typeface="Arial"/>
              <a:ea typeface="Arial"/>
              <a:cs typeface="Arial"/>
              <a:sym typeface="Arial"/>
            </a:endParaRPr>
          </a:p>
        </p:txBody>
      </p:sp>
      <p:pic>
        <p:nvPicPr>
          <p:cNvPr id="202" name="Google Shape;202;p28"/>
          <p:cNvPicPr preferRelativeResize="0"/>
          <p:nvPr/>
        </p:nvPicPr>
        <p:blipFill rotWithShape="1">
          <a:blip r:embed="rId3">
            <a:alphaModFix/>
          </a:blip>
          <a:srcRect b="0" l="0" r="0" t="0"/>
          <a:stretch/>
        </p:blipFill>
        <p:spPr>
          <a:xfrm>
            <a:off x="6705600" y="2514600"/>
            <a:ext cx="925116" cy="2056211"/>
          </a:xfrm>
          <a:prstGeom prst="rect">
            <a:avLst/>
          </a:prstGeom>
          <a:noFill/>
          <a:ln>
            <a:noFill/>
          </a:ln>
        </p:spPr>
      </p:pic>
      <p:sp>
        <p:nvSpPr>
          <p:cNvPr id="203" name="Google Shape;203;p28"/>
          <p:cNvSpPr txBox="1"/>
          <p:nvPr/>
        </p:nvSpPr>
        <p:spPr>
          <a:xfrm>
            <a:off x="3581400" y="5791200"/>
            <a:ext cx="4724400" cy="396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2"/>
              </a:buClr>
              <a:buSzPts val="2000"/>
              <a:buFont typeface="Gill Sans"/>
              <a:buNone/>
            </a:pPr>
            <a:r>
              <a:rPr b="0" i="0" lang="en-US" sz="2000" u="none" cap="none" strike="noStrike">
                <a:solidFill>
                  <a:schemeClr val="dk2"/>
                </a:solidFill>
                <a:latin typeface="Gill Sans"/>
                <a:ea typeface="Gill Sans"/>
                <a:cs typeface="Gill Sans"/>
                <a:sym typeface="Gill Sans"/>
              </a:rPr>
              <a:t>NEFE</a:t>
            </a:r>
            <a:endParaRPr b="0" i="0" sz="1400" u="none" cap="none" strike="noStrike">
              <a:solidFill>
                <a:srgbClr val="000000"/>
              </a:solidFill>
              <a:latin typeface="Arial"/>
              <a:ea typeface="Arial"/>
              <a:cs typeface="Arial"/>
              <a:sym typeface="Arial"/>
            </a:endParaRPr>
          </a:p>
        </p:txBody>
      </p:sp>
      <p:sp>
        <p:nvSpPr>
          <p:cNvPr id="204" name="Google Shape;204;p28"/>
          <p:cNvSpPr txBox="1"/>
          <p:nvPr>
            <p:ph type="title"/>
          </p:nvPr>
        </p:nvSpPr>
        <p:spPr>
          <a:xfrm>
            <a:off x="226200" y="0"/>
            <a:ext cx="8691600" cy="1600500"/>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4300" u="none">
                <a:solidFill>
                  <a:schemeClr val="dk2"/>
                </a:solidFill>
                <a:latin typeface="Arial"/>
                <a:ea typeface="Arial"/>
                <a:cs typeface="Arial"/>
                <a:sym typeface="Arial"/>
              </a:rPr>
              <a:t>Inflation, Savings and Investments</a:t>
            </a:r>
            <a:endParaRPr sz="43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8" name="Shape 208"/>
        <p:cNvGrpSpPr/>
        <p:nvPr/>
      </p:nvGrpSpPr>
      <p:grpSpPr>
        <a:xfrm>
          <a:off x="0" y="0"/>
          <a:ext cx="0" cy="0"/>
          <a:chOff x="0" y="0"/>
          <a:chExt cx="0" cy="0"/>
        </a:xfrm>
      </p:grpSpPr>
      <p:sp>
        <p:nvSpPr>
          <p:cNvPr id="209" name="Google Shape;209;p29"/>
          <p:cNvSpPr txBox="1"/>
          <p:nvPr/>
        </p:nvSpPr>
        <p:spPr>
          <a:xfrm>
            <a:off x="549700" y="1675900"/>
            <a:ext cx="5851200" cy="4742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hlink"/>
              </a:buClr>
              <a:buSzPts val="2800"/>
              <a:buFont typeface="Gill Sans"/>
              <a:buNone/>
            </a:pPr>
            <a:r>
              <a:rPr b="0" i="0" lang="en-US" sz="3700" u="none" cap="none" strike="noStrike">
                <a:latin typeface="Gill Sans"/>
                <a:ea typeface="Gill Sans"/>
                <a:cs typeface="Gill Sans"/>
                <a:sym typeface="Gill Sans"/>
              </a:rPr>
              <a:t>The point?  Inflation can work against your money.  You need to learn to invest wisely, follow the rate of inflation, and make sure your investment rates are higher than those of inflation.</a:t>
            </a:r>
            <a:endParaRPr b="0" i="0" sz="2300" u="none" cap="none" strike="noStrike">
              <a:latin typeface="Arial"/>
              <a:ea typeface="Arial"/>
              <a:cs typeface="Arial"/>
              <a:sym typeface="Arial"/>
            </a:endParaRPr>
          </a:p>
        </p:txBody>
      </p:sp>
      <p:pic>
        <p:nvPicPr>
          <p:cNvPr id="210" name="Google Shape;210;p29"/>
          <p:cNvPicPr preferRelativeResize="0"/>
          <p:nvPr/>
        </p:nvPicPr>
        <p:blipFill rotWithShape="1">
          <a:blip r:embed="rId3">
            <a:alphaModFix/>
          </a:blip>
          <a:srcRect b="0" l="0" r="0" t="0"/>
          <a:stretch/>
        </p:blipFill>
        <p:spPr>
          <a:xfrm>
            <a:off x="6400800" y="2895600"/>
            <a:ext cx="1459707" cy="1685925"/>
          </a:xfrm>
          <a:prstGeom prst="rect">
            <a:avLst/>
          </a:prstGeom>
          <a:noFill/>
          <a:ln>
            <a:noFill/>
          </a:ln>
        </p:spPr>
      </p:pic>
      <p:sp>
        <p:nvSpPr>
          <p:cNvPr id="211" name="Google Shape;211;p29"/>
          <p:cNvSpPr txBox="1"/>
          <p:nvPr>
            <p:ph type="title"/>
          </p:nvPr>
        </p:nvSpPr>
        <p:spPr>
          <a:xfrm>
            <a:off x="226200" y="75400"/>
            <a:ext cx="8691600" cy="1600500"/>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4300" u="none">
                <a:solidFill>
                  <a:schemeClr val="dk2"/>
                </a:solidFill>
                <a:latin typeface="Arial"/>
                <a:ea typeface="Arial"/>
                <a:cs typeface="Arial"/>
                <a:sym typeface="Arial"/>
              </a:rPr>
              <a:t>Inflation, Savings and Investments</a:t>
            </a:r>
            <a:endParaRPr sz="43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5" name="Shape 215"/>
        <p:cNvGrpSpPr/>
        <p:nvPr/>
      </p:nvGrpSpPr>
      <p:grpSpPr>
        <a:xfrm>
          <a:off x="0" y="0"/>
          <a:ext cx="0" cy="0"/>
          <a:chOff x="0" y="0"/>
          <a:chExt cx="0" cy="0"/>
        </a:xfrm>
      </p:grpSpPr>
      <p:sp>
        <p:nvSpPr>
          <p:cNvPr id="216" name="Google Shape;216;p30"/>
          <p:cNvSpPr txBox="1"/>
          <p:nvPr>
            <p:ph type="title"/>
          </p:nvPr>
        </p:nvSpPr>
        <p:spPr>
          <a:xfrm>
            <a:off x="819150" y="196550"/>
            <a:ext cx="7505700" cy="954300"/>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4400" u="none">
                <a:solidFill>
                  <a:schemeClr val="dk2"/>
                </a:solidFill>
                <a:latin typeface="Arial"/>
                <a:ea typeface="Arial"/>
                <a:cs typeface="Arial"/>
                <a:sym typeface="Arial"/>
              </a:rPr>
              <a:t>Time Value of Money</a:t>
            </a:r>
            <a:endParaRPr/>
          </a:p>
        </p:txBody>
      </p:sp>
      <p:sp>
        <p:nvSpPr>
          <p:cNvPr id="217" name="Google Shape;217;p30"/>
          <p:cNvSpPr txBox="1"/>
          <p:nvPr>
            <p:ph idx="1" type="body"/>
          </p:nvPr>
        </p:nvSpPr>
        <p:spPr>
          <a:xfrm>
            <a:off x="914400" y="1905000"/>
            <a:ext cx="7315200" cy="45261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2560"/>
              <a:buFont typeface="Noto Sans Symbols"/>
              <a:buChar char="⮚"/>
            </a:pPr>
            <a:r>
              <a:rPr b="0" i="1" lang="en-US" sz="3200" u="none" cap="none" strike="noStrike">
                <a:solidFill>
                  <a:srgbClr val="000000"/>
                </a:solidFill>
                <a:latin typeface="Arial"/>
                <a:ea typeface="Arial"/>
                <a:cs typeface="Arial"/>
                <a:sym typeface="Arial"/>
              </a:rPr>
              <a:t>The time value of money refers to the fact that a dollar in hand today is worth more than a dollar promised at some future time. </a:t>
            </a:r>
            <a:endParaRPr i="1">
              <a:solidFill>
                <a:srgbClr val="000000"/>
              </a:solidFill>
            </a:endParaRPr>
          </a:p>
          <a:p>
            <a:pPr indent="-180340" lvl="0" marL="342900" marR="0" rtl="0" algn="l">
              <a:lnSpc>
                <a:spcPct val="100000"/>
              </a:lnSpc>
              <a:spcBef>
                <a:spcPts val="640"/>
              </a:spcBef>
              <a:spcAft>
                <a:spcPts val="0"/>
              </a:spcAft>
              <a:buClr>
                <a:schemeClr val="hlink"/>
              </a:buClr>
              <a:buSzPts val="2560"/>
              <a:buFont typeface="Noto Sans Symbols"/>
              <a:buNone/>
            </a:pPr>
            <a:r>
              <a:t/>
            </a:r>
            <a:endParaRPr b="0" i="0" sz="3200" u="none">
              <a:solidFill>
                <a:schemeClr val="hlink"/>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id="222" name="Google Shape;222;p31"/>
          <p:cNvPicPr preferRelativeResize="0"/>
          <p:nvPr/>
        </p:nvPicPr>
        <p:blipFill>
          <a:blip r:embed="rId3">
            <a:alphaModFix/>
          </a:blip>
          <a:stretch>
            <a:fillRect/>
          </a:stretch>
        </p:blipFill>
        <p:spPr>
          <a:xfrm>
            <a:off x="3553485" y="0"/>
            <a:ext cx="2037030" cy="6858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6" name="Shape 226"/>
        <p:cNvGrpSpPr/>
        <p:nvPr/>
      </p:nvGrpSpPr>
      <p:grpSpPr>
        <a:xfrm>
          <a:off x="0" y="0"/>
          <a:ext cx="0" cy="0"/>
          <a:chOff x="0" y="0"/>
          <a:chExt cx="0" cy="0"/>
        </a:xfrm>
      </p:grpSpPr>
      <p:sp>
        <p:nvSpPr>
          <p:cNvPr id="227" name="Google Shape;227;p32"/>
          <p:cNvSpPr txBox="1"/>
          <p:nvPr>
            <p:ph type="title"/>
          </p:nvPr>
        </p:nvSpPr>
        <p:spPr>
          <a:xfrm>
            <a:off x="819150" y="161025"/>
            <a:ext cx="7505700" cy="954300"/>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4400" u="none">
                <a:solidFill>
                  <a:schemeClr val="dk2"/>
                </a:solidFill>
                <a:latin typeface="Arial"/>
                <a:ea typeface="Arial"/>
                <a:cs typeface="Arial"/>
                <a:sym typeface="Arial"/>
              </a:rPr>
              <a:t>Future Value</a:t>
            </a:r>
            <a:endParaRPr/>
          </a:p>
        </p:txBody>
      </p:sp>
      <p:sp>
        <p:nvSpPr>
          <p:cNvPr id="228" name="Google Shape;228;p32"/>
          <p:cNvSpPr txBox="1"/>
          <p:nvPr>
            <p:ph idx="1" type="body"/>
          </p:nvPr>
        </p:nvSpPr>
        <p:spPr>
          <a:xfrm>
            <a:off x="819150" y="1990725"/>
            <a:ext cx="7505700" cy="37425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2560"/>
              <a:buChar char="⮚"/>
            </a:pPr>
            <a:r>
              <a:rPr b="1" i="1" lang="en-US" sz="3200" u="none">
                <a:solidFill>
                  <a:schemeClr val="hlink"/>
                </a:solidFill>
                <a:latin typeface="Arial"/>
                <a:ea typeface="Arial"/>
                <a:cs typeface="Arial"/>
                <a:sym typeface="Arial"/>
              </a:rPr>
              <a:t>Refers to the amount of money to which an investment will grow over a finite period of time at a given interest rate. </a:t>
            </a:r>
            <a:endParaRPr b="1" i="1"/>
          </a:p>
          <a:p>
            <a:pPr indent="-342900" lvl="0" marL="342900" marR="0" rtl="0" algn="l">
              <a:lnSpc>
                <a:spcPct val="100000"/>
              </a:lnSpc>
              <a:spcBef>
                <a:spcPts val="640"/>
              </a:spcBef>
              <a:spcAft>
                <a:spcPts val="0"/>
              </a:spcAft>
              <a:buClr>
                <a:schemeClr val="hlink"/>
              </a:buClr>
              <a:buSzPts val="2560"/>
              <a:buFont typeface="Noto Sans Symbols"/>
              <a:buChar char="⮚"/>
            </a:pPr>
            <a:r>
              <a:rPr b="1" i="1" lang="en-US" sz="3200" u="none">
                <a:solidFill>
                  <a:schemeClr val="hlink"/>
                </a:solidFill>
                <a:latin typeface="Arial"/>
                <a:ea typeface="Arial"/>
                <a:cs typeface="Arial"/>
                <a:sym typeface="Arial"/>
              </a:rPr>
              <a:t>Put another way, future value is the cash value of an investment at a particular time in the future.</a:t>
            </a:r>
            <a:r>
              <a:rPr b="1" i="1" lang="en-US" sz="3200" u="none">
                <a:solidFill>
                  <a:srgbClr val="000000"/>
                </a:solidFill>
                <a:latin typeface="Trebuchet MS"/>
                <a:ea typeface="Trebuchet MS"/>
                <a:cs typeface="Trebuchet MS"/>
                <a:sym typeface="Trebuchet MS"/>
              </a:rPr>
              <a:t> </a:t>
            </a:r>
            <a:endParaRPr b="1" i="1"/>
          </a:p>
        </p:txBody>
      </p:sp>
      <p:pic>
        <p:nvPicPr>
          <p:cNvPr id="229" name="Google Shape;229;p32"/>
          <p:cNvPicPr preferRelativeResize="0"/>
          <p:nvPr/>
        </p:nvPicPr>
        <p:blipFill rotWithShape="1">
          <a:blip r:embed="rId3">
            <a:alphaModFix/>
          </a:blip>
          <a:srcRect b="0" l="0" r="0" t="0"/>
          <a:stretch/>
        </p:blipFill>
        <p:spPr>
          <a:xfrm>
            <a:off x="7113500" y="5314125"/>
            <a:ext cx="1828800" cy="13049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3" name="Shape 233"/>
        <p:cNvGrpSpPr/>
        <p:nvPr/>
      </p:nvGrpSpPr>
      <p:grpSpPr>
        <a:xfrm>
          <a:off x="0" y="0"/>
          <a:ext cx="0" cy="0"/>
          <a:chOff x="0" y="0"/>
          <a:chExt cx="0" cy="0"/>
        </a:xfrm>
      </p:grpSpPr>
      <p:sp>
        <p:nvSpPr>
          <p:cNvPr id="234" name="Google Shape;234;p33"/>
          <p:cNvSpPr txBox="1"/>
          <p:nvPr>
            <p:ph type="title"/>
          </p:nvPr>
        </p:nvSpPr>
        <p:spPr>
          <a:xfrm>
            <a:off x="-49000" y="1628700"/>
            <a:ext cx="8890800" cy="1800300"/>
          </a:xfrm>
          <a:prstGeom prst="rect">
            <a:avLst/>
          </a:prstGeom>
          <a:noFill/>
          <a:ln>
            <a:noFill/>
          </a:ln>
        </p:spPr>
        <p:txBody>
          <a:bodyPr anchorCtr="1"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3600"/>
              <a:buFont typeface="Arial"/>
              <a:buNone/>
            </a:pPr>
            <a:r>
              <a:rPr b="0" i="1" lang="en-US" sz="3500" u="none">
                <a:solidFill>
                  <a:schemeClr val="dk2"/>
                </a:solidFill>
                <a:latin typeface="Arial"/>
                <a:ea typeface="Arial"/>
                <a:cs typeface="Arial"/>
                <a:sym typeface="Arial"/>
              </a:rPr>
              <a:t>“You can always make more money, but you can’t make more time.”</a:t>
            </a:r>
            <a:endParaRPr i="1" sz="4300"/>
          </a:p>
        </p:txBody>
      </p:sp>
      <p:pic>
        <p:nvPicPr>
          <p:cNvPr id="235" name="Google Shape;235;p33"/>
          <p:cNvPicPr preferRelativeResize="0"/>
          <p:nvPr/>
        </p:nvPicPr>
        <p:blipFill rotWithShape="1">
          <a:blip r:embed="rId3">
            <a:alphaModFix/>
          </a:blip>
          <a:srcRect b="0" l="0" r="0" t="0"/>
          <a:stretch/>
        </p:blipFill>
        <p:spPr>
          <a:xfrm>
            <a:off x="6278325" y="2952750"/>
            <a:ext cx="2614613" cy="36004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9" name="Shape 239"/>
        <p:cNvGrpSpPr/>
        <p:nvPr/>
      </p:nvGrpSpPr>
      <p:grpSpPr>
        <a:xfrm>
          <a:off x="0" y="0"/>
          <a:ext cx="0" cy="0"/>
          <a:chOff x="0" y="0"/>
          <a:chExt cx="0" cy="0"/>
        </a:xfrm>
      </p:grpSpPr>
      <p:sp>
        <p:nvSpPr>
          <p:cNvPr id="240" name="Google Shape;240;p34"/>
          <p:cNvSpPr txBox="1"/>
          <p:nvPr>
            <p:ph type="title"/>
          </p:nvPr>
        </p:nvSpPr>
        <p:spPr>
          <a:xfrm>
            <a:off x="129275" y="124350"/>
            <a:ext cx="8927700" cy="1590300"/>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4400" u="none">
                <a:solidFill>
                  <a:schemeClr val="dk2"/>
                </a:solidFill>
                <a:latin typeface="Arial"/>
                <a:ea typeface="Arial"/>
                <a:cs typeface="Arial"/>
                <a:sym typeface="Arial"/>
              </a:rPr>
              <a:t>Risk and Return- </a:t>
            </a:r>
            <a:r>
              <a:rPr i="1" lang="en-US" sz="3200">
                <a:solidFill>
                  <a:schemeClr val="hlink"/>
                </a:solidFill>
                <a:latin typeface="Arial"/>
                <a:ea typeface="Arial"/>
                <a:cs typeface="Arial"/>
                <a:sym typeface="Arial"/>
              </a:rPr>
              <a:t>What is the relationship between risk and return?</a:t>
            </a:r>
            <a:endParaRPr i="1" sz="2900">
              <a:solidFill>
                <a:schemeClr val="dk1"/>
              </a:solidFill>
            </a:endParaRPr>
          </a:p>
          <a:p>
            <a:pPr indent="0" lvl="0" marL="0" rtl="0" algn="ctr">
              <a:lnSpc>
                <a:spcPct val="100000"/>
              </a:lnSpc>
              <a:spcBef>
                <a:spcPts val="0"/>
              </a:spcBef>
              <a:spcAft>
                <a:spcPts val="0"/>
              </a:spcAft>
              <a:buClr>
                <a:schemeClr val="dk2"/>
              </a:buClr>
              <a:buSzPts val="4400"/>
              <a:buFont typeface="Arial"/>
              <a:buNone/>
            </a:pPr>
            <a:r>
              <a:t/>
            </a:r>
            <a:endParaRPr>
              <a:latin typeface="Arial"/>
              <a:ea typeface="Arial"/>
              <a:cs typeface="Arial"/>
              <a:sym typeface="Arial"/>
            </a:endParaRPr>
          </a:p>
        </p:txBody>
      </p:sp>
      <p:sp>
        <p:nvSpPr>
          <p:cNvPr id="241" name="Google Shape;241;p34"/>
          <p:cNvSpPr txBox="1"/>
          <p:nvPr>
            <p:ph idx="4294967295" type="body"/>
          </p:nvPr>
        </p:nvSpPr>
        <p:spPr>
          <a:xfrm>
            <a:off x="1080400" y="2633000"/>
            <a:ext cx="4026000" cy="25935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2560"/>
              <a:buFont typeface="Noto Sans Symbols"/>
              <a:buChar char="⮚"/>
            </a:pPr>
            <a:r>
              <a:rPr b="0" i="0" lang="en-US" sz="3200" u="none" cap="none" strike="noStrike">
                <a:solidFill>
                  <a:srgbClr val="000000"/>
                </a:solidFill>
                <a:latin typeface="Arial"/>
                <a:ea typeface="Arial"/>
                <a:cs typeface="Arial"/>
                <a:sym typeface="Arial"/>
              </a:rPr>
              <a:t>Savings</a:t>
            </a:r>
            <a:endParaRPr>
              <a:solidFill>
                <a:srgbClr val="000000"/>
              </a:solidFill>
            </a:endParaRPr>
          </a:p>
          <a:p>
            <a:pPr indent="-285750" lvl="1" marL="742950" marR="0" rtl="0" algn="l">
              <a:lnSpc>
                <a:spcPct val="100000"/>
              </a:lnSpc>
              <a:spcBef>
                <a:spcPts val="560"/>
              </a:spcBef>
              <a:spcAft>
                <a:spcPts val="0"/>
              </a:spcAft>
              <a:buClr>
                <a:srgbClr val="000000"/>
              </a:buClr>
              <a:buSzPts val="1400"/>
              <a:buFont typeface="Noto Sans Symbols"/>
              <a:buChar char="●"/>
            </a:pPr>
            <a:r>
              <a:rPr b="0" i="0" lang="en-US" sz="2800" u="none" cap="none" strike="noStrike">
                <a:solidFill>
                  <a:srgbClr val="000000"/>
                </a:solidFill>
                <a:latin typeface="Arial"/>
                <a:ea typeface="Arial"/>
                <a:cs typeface="Arial"/>
                <a:sym typeface="Arial"/>
              </a:rPr>
              <a:t>Low risk</a:t>
            </a:r>
            <a:endParaRPr>
              <a:solidFill>
                <a:srgbClr val="000000"/>
              </a:solidFill>
            </a:endParaRPr>
          </a:p>
          <a:p>
            <a:pPr indent="-285750" lvl="1" marL="742950" marR="0" rtl="0" algn="l">
              <a:lnSpc>
                <a:spcPct val="100000"/>
              </a:lnSpc>
              <a:spcBef>
                <a:spcPts val="560"/>
              </a:spcBef>
              <a:spcAft>
                <a:spcPts val="0"/>
              </a:spcAft>
              <a:buClr>
                <a:srgbClr val="000000"/>
              </a:buClr>
              <a:buSzPts val="1400"/>
              <a:buFont typeface="Noto Sans Symbols"/>
              <a:buChar char="●"/>
            </a:pPr>
            <a:r>
              <a:rPr b="0" i="0" lang="en-US" sz="2800" u="none" cap="none" strike="noStrike">
                <a:solidFill>
                  <a:srgbClr val="000000"/>
                </a:solidFill>
                <a:latin typeface="Arial"/>
                <a:ea typeface="Arial"/>
                <a:cs typeface="Arial"/>
                <a:sym typeface="Arial"/>
              </a:rPr>
              <a:t>Low return</a:t>
            </a:r>
            <a:endParaRPr>
              <a:solidFill>
                <a:srgbClr val="000000"/>
              </a:solidFill>
            </a:endParaRPr>
          </a:p>
          <a:p>
            <a:pPr indent="-285750" lvl="1" marL="742950" marR="0" rtl="0" algn="l">
              <a:lnSpc>
                <a:spcPct val="100000"/>
              </a:lnSpc>
              <a:spcBef>
                <a:spcPts val="560"/>
              </a:spcBef>
              <a:spcAft>
                <a:spcPts val="0"/>
              </a:spcAft>
              <a:buClr>
                <a:srgbClr val="000000"/>
              </a:buClr>
              <a:buSzPts val="1400"/>
              <a:buFont typeface="Noto Sans Symbols"/>
              <a:buChar char="●"/>
            </a:pPr>
            <a:r>
              <a:rPr b="0" i="0" lang="en-US" sz="2800" u="none" cap="none" strike="noStrike">
                <a:solidFill>
                  <a:srgbClr val="000000"/>
                </a:solidFill>
                <a:latin typeface="Arial"/>
                <a:ea typeface="Arial"/>
                <a:cs typeface="Arial"/>
                <a:sym typeface="Arial"/>
              </a:rPr>
              <a:t>High liquidity</a:t>
            </a:r>
            <a:endParaRPr>
              <a:solidFill>
                <a:srgbClr val="000000"/>
              </a:solidFill>
            </a:endParaRPr>
          </a:p>
        </p:txBody>
      </p:sp>
      <p:sp>
        <p:nvSpPr>
          <p:cNvPr id="242" name="Google Shape;242;p34"/>
          <p:cNvSpPr txBox="1"/>
          <p:nvPr>
            <p:ph idx="4294967295" type="body"/>
          </p:nvPr>
        </p:nvSpPr>
        <p:spPr>
          <a:xfrm>
            <a:off x="4811475" y="2633000"/>
            <a:ext cx="4026000" cy="25935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2560"/>
              <a:buFont typeface="Noto Sans Symbols"/>
              <a:buChar char="⮚"/>
            </a:pPr>
            <a:r>
              <a:rPr b="0" i="0" lang="en-US" sz="3200" u="none" cap="none" strike="noStrike">
                <a:solidFill>
                  <a:srgbClr val="000000"/>
                </a:solidFill>
                <a:latin typeface="Arial"/>
                <a:ea typeface="Arial"/>
                <a:cs typeface="Arial"/>
                <a:sym typeface="Arial"/>
              </a:rPr>
              <a:t>Investments</a:t>
            </a:r>
            <a:endParaRPr>
              <a:solidFill>
                <a:srgbClr val="000000"/>
              </a:solidFill>
            </a:endParaRPr>
          </a:p>
          <a:p>
            <a:pPr indent="-285750" lvl="1" marL="742950" marR="0" rtl="0" algn="l">
              <a:lnSpc>
                <a:spcPct val="100000"/>
              </a:lnSpc>
              <a:spcBef>
                <a:spcPts val="560"/>
              </a:spcBef>
              <a:spcAft>
                <a:spcPts val="0"/>
              </a:spcAft>
              <a:buClr>
                <a:srgbClr val="000000"/>
              </a:buClr>
              <a:buSzPts val="1400"/>
              <a:buFont typeface="Noto Sans Symbols"/>
              <a:buChar char="●"/>
            </a:pPr>
            <a:r>
              <a:rPr b="0" i="0" lang="en-US" sz="2800" u="none" cap="none" strike="noStrike">
                <a:solidFill>
                  <a:srgbClr val="000000"/>
                </a:solidFill>
                <a:latin typeface="Arial"/>
                <a:ea typeface="Arial"/>
                <a:cs typeface="Arial"/>
                <a:sym typeface="Arial"/>
              </a:rPr>
              <a:t>High risk</a:t>
            </a:r>
            <a:endParaRPr>
              <a:solidFill>
                <a:srgbClr val="000000"/>
              </a:solidFill>
            </a:endParaRPr>
          </a:p>
          <a:p>
            <a:pPr indent="-285750" lvl="1" marL="742950" marR="0" rtl="0" algn="l">
              <a:lnSpc>
                <a:spcPct val="100000"/>
              </a:lnSpc>
              <a:spcBef>
                <a:spcPts val="560"/>
              </a:spcBef>
              <a:spcAft>
                <a:spcPts val="0"/>
              </a:spcAft>
              <a:buClr>
                <a:srgbClr val="000000"/>
              </a:buClr>
              <a:buSzPts val="1400"/>
              <a:buFont typeface="Noto Sans Symbols"/>
              <a:buChar char="●"/>
            </a:pPr>
            <a:r>
              <a:rPr b="0" i="0" lang="en-US" sz="2800" u="none" cap="none" strike="noStrike">
                <a:solidFill>
                  <a:srgbClr val="000000"/>
                </a:solidFill>
                <a:latin typeface="Arial"/>
                <a:ea typeface="Arial"/>
                <a:cs typeface="Arial"/>
                <a:sym typeface="Arial"/>
              </a:rPr>
              <a:t>High return</a:t>
            </a:r>
            <a:endParaRPr>
              <a:solidFill>
                <a:srgbClr val="000000"/>
              </a:solidFill>
            </a:endParaRPr>
          </a:p>
          <a:p>
            <a:pPr indent="-285750" lvl="1" marL="742950" marR="0" rtl="0" algn="l">
              <a:lnSpc>
                <a:spcPct val="100000"/>
              </a:lnSpc>
              <a:spcBef>
                <a:spcPts val="560"/>
              </a:spcBef>
              <a:spcAft>
                <a:spcPts val="0"/>
              </a:spcAft>
              <a:buClr>
                <a:srgbClr val="000000"/>
              </a:buClr>
              <a:buSzPts val="1400"/>
              <a:buFont typeface="Noto Sans Symbols"/>
              <a:buChar char="●"/>
            </a:pPr>
            <a:r>
              <a:rPr b="0" i="0" lang="en-US" sz="2800" u="none" cap="none" strike="noStrike">
                <a:solidFill>
                  <a:srgbClr val="000000"/>
                </a:solidFill>
                <a:latin typeface="Arial"/>
                <a:ea typeface="Arial"/>
                <a:cs typeface="Arial"/>
                <a:sym typeface="Arial"/>
              </a:rPr>
              <a:t>Low liquidity</a:t>
            </a:r>
            <a:endParaRPr>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9" name="Shape 119"/>
        <p:cNvGrpSpPr/>
        <p:nvPr/>
      </p:nvGrpSpPr>
      <p:grpSpPr>
        <a:xfrm>
          <a:off x="0" y="0"/>
          <a:ext cx="0" cy="0"/>
          <a:chOff x="0" y="0"/>
          <a:chExt cx="0" cy="0"/>
        </a:xfrm>
      </p:grpSpPr>
      <p:sp>
        <p:nvSpPr>
          <p:cNvPr id="120" name="Google Shape;120;p17"/>
          <p:cNvSpPr txBox="1"/>
          <p:nvPr>
            <p:ph type="title"/>
          </p:nvPr>
        </p:nvSpPr>
        <p:spPr>
          <a:xfrm>
            <a:off x="457200" y="277812"/>
            <a:ext cx="8229600" cy="1052400"/>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4400" u="none">
                <a:solidFill>
                  <a:schemeClr val="dk2"/>
                </a:solidFill>
                <a:latin typeface="Arial"/>
                <a:ea typeface="Arial"/>
                <a:cs typeface="Arial"/>
                <a:sym typeface="Arial"/>
              </a:rPr>
              <a:t>Savings</a:t>
            </a:r>
            <a:endParaRPr/>
          </a:p>
        </p:txBody>
      </p:sp>
      <p:sp>
        <p:nvSpPr>
          <p:cNvPr id="121" name="Google Shape;121;p17"/>
          <p:cNvSpPr txBox="1"/>
          <p:nvPr/>
        </p:nvSpPr>
        <p:spPr>
          <a:xfrm>
            <a:off x="381000" y="4837112"/>
            <a:ext cx="8153400" cy="36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2" name="Google Shape;122;p17"/>
          <p:cNvSpPr txBox="1"/>
          <p:nvPr/>
        </p:nvSpPr>
        <p:spPr>
          <a:xfrm>
            <a:off x="1066800" y="4267200"/>
            <a:ext cx="7467600" cy="1066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hlink"/>
              </a:buClr>
              <a:buSzPts val="3200"/>
              <a:buFont typeface="Gill Sans"/>
              <a:buNone/>
            </a:pPr>
            <a:r>
              <a:rPr b="1" i="1" lang="en-US" sz="3300" u="none" cap="none" strike="noStrike">
                <a:solidFill>
                  <a:srgbClr val="0000FF"/>
                </a:solidFill>
                <a:latin typeface="Gill Sans"/>
                <a:ea typeface="Gill Sans"/>
                <a:cs typeface="Gill Sans"/>
                <a:sym typeface="Gill Sans"/>
              </a:rPr>
              <a:t>Investing is the purchase of assets with the goal of increasing future income.</a:t>
            </a:r>
            <a:endParaRPr b="1" i="1" sz="1500" u="none" cap="none" strike="noStrike">
              <a:solidFill>
                <a:srgbClr val="0000FF"/>
              </a:solidFill>
            </a:endParaRPr>
          </a:p>
        </p:txBody>
      </p:sp>
      <p:sp>
        <p:nvSpPr>
          <p:cNvPr id="123" name="Google Shape;123;p17"/>
          <p:cNvSpPr txBox="1"/>
          <p:nvPr/>
        </p:nvSpPr>
        <p:spPr>
          <a:xfrm>
            <a:off x="1066800" y="1600200"/>
            <a:ext cx="7315200" cy="1066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hlink"/>
              </a:buClr>
              <a:buSzPts val="3200"/>
              <a:buFont typeface="Gill Sans"/>
              <a:buNone/>
            </a:pPr>
            <a:r>
              <a:rPr b="1" i="1" lang="en-US" sz="3300" u="none" cap="none" strike="noStrike">
                <a:solidFill>
                  <a:srgbClr val="4A86E8"/>
                </a:solidFill>
                <a:latin typeface="Gill Sans"/>
                <a:ea typeface="Gill Sans"/>
                <a:cs typeface="Gill Sans"/>
                <a:sym typeface="Gill Sans"/>
              </a:rPr>
              <a:t>Savings is the portion of current income not spent on consumption.</a:t>
            </a:r>
            <a:endParaRPr b="1" i="1" sz="1500" u="none" cap="none" strike="noStrike">
              <a:solidFill>
                <a:srgbClr val="4A86E8"/>
              </a:solidFill>
            </a:endParaRPr>
          </a:p>
        </p:txBody>
      </p:sp>
      <p:sp>
        <p:nvSpPr>
          <p:cNvPr id="124" name="Google Shape;124;p17"/>
          <p:cNvSpPr txBox="1"/>
          <p:nvPr/>
        </p:nvSpPr>
        <p:spPr>
          <a:xfrm>
            <a:off x="609600" y="3200400"/>
            <a:ext cx="8229600" cy="1052400"/>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4400"/>
              <a:buFont typeface="Arial"/>
              <a:buNone/>
            </a:pPr>
            <a:r>
              <a:rPr b="0" i="0" lang="en-US" sz="4400" u="none" cap="none" strike="noStrike">
                <a:solidFill>
                  <a:schemeClr val="dk2"/>
                </a:solidFill>
                <a:latin typeface="Arial"/>
                <a:ea typeface="Arial"/>
                <a:cs typeface="Arial"/>
                <a:sym typeface="Arial"/>
              </a:rPr>
              <a:t>Investments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5"/>
          <p:cNvSpPr txBox="1"/>
          <p:nvPr>
            <p:ph idx="1" type="body"/>
          </p:nvPr>
        </p:nvSpPr>
        <p:spPr>
          <a:xfrm>
            <a:off x="612775" y="1600200"/>
            <a:ext cx="8153400" cy="44958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3960"/>
              <a:buFont typeface="Noto Sans Symbols"/>
              <a:buNone/>
            </a:pPr>
            <a:r>
              <a:rPr lang="en-US" sz="6600"/>
              <a:t>TYPES OF INVESTMENTS</a:t>
            </a:r>
            <a:endParaRPr sz="6600"/>
          </a:p>
          <a:p>
            <a:pPr indent="0" lvl="0" marL="0" rtl="0" algn="l">
              <a:lnSpc>
                <a:spcPct val="107916"/>
              </a:lnSpc>
              <a:spcBef>
                <a:spcPts val="0"/>
              </a:spcBef>
              <a:spcAft>
                <a:spcPts val="800"/>
              </a:spcAft>
              <a:buClr>
                <a:schemeClr val="dk1"/>
              </a:buClr>
              <a:buSzPts val="1100"/>
              <a:buFont typeface="Arial"/>
              <a:buNone/>
            </a:pPr>
            <a:r>
              <a:rPr lang="en-US" sz="1100">
                <a:latin typeface="Calibri"/>
                <a:ea typeface="Calibri"/>
                <a:cs typeface="Calibri"/>
                <a:sym typeface="Calibri"/>
              </a:rPr>
              <a:t>Source: </a:t>
            </a:r>
            <a:r>
              <a:rPr lang="en-US" sz="1100" u="sng">
                <a:solidFill>
                  <a:srgbClr val="0563C1"/>
                </a:solidFill>
                <a:latin typeface="Calibri"/>
                <a:ea typeface="Calibri"/>
                <a:cs typeface="Calibri"/>
                <a:sym typeface="Calibri"/>
                <a:hlinkClick r:id="rId3">
                  <a:extLst>
                    <a:ext uri="{A12FA001-AC4F-418D-AE19-62706E023703}">
                      <ahyp:hlinkClr val="tx"/>
                    </a:ext>
                  </a:extLst>
                </a:hlinkClick>
              </a:rPr>
              <a:t>https://drive.google.com/file/d/18xjeb3mnLRkxt7E5YwGMwgsSnMehQO7D/view?usp=sharing</a:t>
            </a:r>
            <a:r>
              <a:rPr lang="en-US" sz="1100">
                <a:latin typeface="Calibri"/>
                <a:ea typeface="Calibri"/>
                <a:cs typeface="Calibri"/>
                <a:sym typeface="Calibri"/>
              </a:rPr>
              <a:t>  </a:t>
            </a:r>
            <a:endParaRPr sz="6600"/>
          </a:p>
        </p:txBody>
      </p:sp>
      <p:sp>
        <p:nvSpPr>
          <p:cNvPr id="248" name="Google Shape;248;p35"/>
          <p:cNvSpPr txBox="1"/>
          <p:nvPr>
            <p:ph idx="11" type="ftr"/>
          </p:nvPr>
        </p:nvSpPr>
        <p:spPr>
          <a:xfrm>
            <a:off x="609600" y="6248400"/>
            <a:ext cx="5421313"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t/>
            </a:r>
            <a:endParaRPr b="0" i="0" sz="1400" u="none" cap="none" strike="noStrike">
              <a:solidFill>
                <a:schemeClr val="dk2"/>
              </a:solidFill>
              <a:latin typeface="Arial"/>
              <a:ea typeface="Arial"/>
              <a:cs typeface="Arial"/>
              <a:sym typeface="Arial"/>
            </a:endParaRPr>
          </a:p>
          <a:p>
            <a:pPr indent="0" lvl="0" marL="0" rtl="0" algn="r">
              <a:spcBef>
                <a:spcPts val="280"/>
              </a:spcBef>
              <a:spcAft>
                <a:spcPts val="0"/>
              </a:spcAft>
              <a:buNone/>
            </a:pPr>
            <a:r>
              <a:t/>
            </a:r>
            <a:endParaRPr b="0" i="0" sz="1400" u="none" cap="none" strike="noStrike">
              <a:solidFill>
                <a:schemeClr val="dk2"/>
              </a:solidFill>
              <a:latin typeface="Arial"/>
              <a:ea typeface="Arial"/>
              <a:cs typeface="Arial"/>
              <a:sym typeface="Arial"/>
            </a:endParaRPr>
          </a:p>
          <a:p>
            <a:pPr indent="0" lvl="0" marL="0" rtl="0" algn="r">
              <a:spcBef>
                <a:spcPts val="280"/>
              </a:spcBef>
              <a:spcAft>
                <a:spcPts val="0"/>
              </a:spcAft>
              <a:buNone/>
            </a:pPr>
            <a:r>
              <a:t/>
            </a:r>
            <a:endParaRPr b="0" i="0" sz="1400" u="none" cap="none" strike="noStrike">
              <a:solidFill>
                <a:schemeClr val="dk2"/>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6"/>
          <p:cNvSpPr txBox="1"/>
          <p:nvPr>
            <p:ph idx="11" type="ftr"/>
          </p:nvPr>
        </p:nvSpPr>
        <p:spPr>
          <a:xfrm>
            <a:off x="609600" y="6248400"/>
            <a:ext cx="5421313"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p:txBody>
      </p:sp>
      <p:sp>
        <p:nvSpPr>
          <p:cNvPr id="254" name="Google Shape;254;p36"/>
          <p:cNvSpPr txBox="1"/>
          <p:nvPr>
            <p:ph type="title"/>
          </p:nvPr>
        </p:nvSpPr>
        <p:spPr>
          <a:xfrm>
            <a:off x="612775" y="252413"/>
            <a:ext cx="7672388" cy="971550"/>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lang="en-US" sz="3700"/>
              <a:t>An Overview of Investment Alternatives</a:t>
            </a:r>
            <a:endParaRPr/>
          </a:p>
        </p:txBody>
      </p:sp>
      <p:sp>
        <p:nvSpPr>
          <p:cNvPr id="255" name="Google Shape;255;p36"/>
          <p:cNvSpPr/>
          <p:nvPr/>
        </p:nvSpPr>
        <p:spPr>
          <a:xfrm>
            <a:off x="4484688" y="6538913"/>
            <a:ext cx="4572000" cy="2762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dk1"/>
              </a:buClr>
              <a:buSzPts val="1200"/>
              <a:buFont typeface="Noto Sans Symbols"/>
              <a:buNone/>
            </a:pPr>
            <a:r>
              <a:rPr b="0" i="1" lang="en-US" sz="1200" u="none" cap="none" strike="noStrike">
                <a:solidFill>
                  <a:schemeClr val="dk1"/>
                </a:solidFill>
                <a:latin typeface="Arial"/>
                <a:ea typeface="Arial"/>
                <a:cs typeface="Arial"/>
                <a:sym typeface="Arial"/>
              </a:rPr>
              <a:t>© 2018 McGraw-Hill Education Limited</a:t>
            </a:r>
            <a:endParaRPr b="0" i="0" sz="1200" u="none" cap="none" strike="noStrike">
              <a:solidFill>
                <a:schemeClr val="dk1"/>
              </a:solidFill>
              <a:latin typeface="Arial"/>
              <a:ea typeface="Arial"/>
              <a:cs typeface="Arial"/>
              <a:sym typeface="Arial"/>
            </a:endParaRPr>
          </a:p>
        </p:txBody>
      </p:sp>
      <p:pic>
        <p:nvPicPr>
          <p:cNvPr id="256" name="Google Shape;256;p36"/>
          <p:cNvPicPr preferRelativeResize="0"/>
          <p:nvPr/>
        </p:nvPicPr>
        <p:blipFill rotWithShape="1">
          <a:blip r:embed="rId3">
            <a:alphaModFix/>
          </a:blip>
          <a:srcRect b="0" l="0" r="0" t="0"/>
          <a:stretch/>
        </p:blipFill>
        <p:spPr>
          <a:xfrm>
            <a:off x="674526" y="1534900"/>
            <a:ext cx="7672400" cy="501427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7"/>
          <p:cNvSpPr txBox="1"/>
          <p:nvPr>
            <p:ph type="title"/>
          </p:nvPr>
        </p:nvSpPr>
        <p:spPr>
          <a:xfrm>
            <a:off x="612775" y="252413"/>
            <a:ext cx="8301000" cy="971700"/>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lang="en-US" sz="3700"/>
              <a:t>Factors Affecting the Choice of Investments</a:t>
            </a:r>
            <a:endParaRPr/>
          </a:p>
        </p:txBody>
      </p:sp>
      <p:sp>
        <p:nvSpPr>
          <p:cNvPr id="262" name="Google Shape;262;p37"/>
          <p:cNvSpPr txBox="1"/>
          <p:nvPr>
            <p:ph idx="11" type="ftr"/>
          </p:nvPr>
        </p:nvSpPr>
        <p:spPr>
          <a:xfrm>
            <a:off x="609600" y="6248400"/>
            <a:ext cx="54213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p:txBody>
      </p:sp>
      <p:sp>
        <p:nvSpPr>
          <p:cNvPr id="263" name="Google Shape;263;p37"/>
          <p:cNvSpPr/>
          <p:nvPr/>
        </p:nvSpPr>
        <p:spPr>
          <a:xfrm>
            <a:off x="4484688" y="6538913"/>
            <a:ext cx="4572000" cy="2763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dk1"/>
              </a:buClr>
              <a:buSzPts val="1200"/>
              <a:buFont typeface="Noto Sans Symbols"/>
              <a:buNone/>
            </a:pPr>
            <a:r>
              <a:rPr b="0" i="1" lang="en-US" sz="1200" u="none" cap="none" strike="noStrike">
                <a:solidFill>
                  <a:schemeClr val="dk1"/>
                </a:solidFill>
                <a:latin typeface="Arial"/>
                <a:ea typeface="Arial"/>
                <a:cs typeface="Arial"/>
                <a:sym typeface="Arial"/>
              </a:rPr>
              <a:t>© 2018 McGraw-Hill Education Limited</a:t>
            </a:r>
            <a:endParaRPr b="0" i="0" sz="1200" u="none" cap="none" strike="noStrike">
              <a:solidFill>
                <a:schemeClr val="dk1"/>
              </a:solidFill>
              <a:latin typeface="Arial"/>
              <a:ea typeface="Arial"/>
              <a:cs typeface="Arial"/>
              <a:sym typeface="Arial"/>
            </a:endParaRPr>
          </a:p>
        </p:txBody>
      </p:sp>
      <p:sp>
        <p:nvSpPr>
          <p:cNvPr id="264" name="Google Shape;264;p37"/>
          <p:cNvSpPr txBox="1"/>
          <p:nvPr>
            <p:ph idx="1" type="body"/>
          </p:nvPr>
        </p:nvSpPr>
        <p:spPr>
          <a:xfrm>
            <a:off x="606425" y="1512888"/>
            <a:ext cx="8080500" cy="40386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SzPts val="1680"/>
              <a:buFont typeface="Noto Sans Symbols"/>
              <a:buNone/>
            </a:pPr>
            <a:r>
              <a:rPr b="1" lang="en-US" sz="2800"/>
              <a:t>Investment Safety and Risk</a:t>
            </a:r>
            <a:endParaRPr/>
          </a:p>
          <a:p>
            <a:pPr indent="-319087" lvl="0" marL="319087" rtl="0" algn="l">
              <a:spcBef>
                <a:spcPts val="700"/>
              </a:spcBef>
              <a:spcAft>
                <a:spcPts val="0"/>
              </a:spcAft>
              <a:buSzPts val="1680"/>
              <a:buFont typeface="Noto Sans Symbols"/>
              <a:buChar char="▪"/>
            </a:pPr>
            <a:r>
              <a:rPr lang="en-US" sz="2800"/>
              <a:t>Safest investments include:</a:t>
            </a:r>
            <a:endParaRPr/>
          </a:p>
          <a:p>
            <a:pPr indent="-457200" lvl="1" marL="822325" rtl="0" algn="l">
              <a:spcBef>
                <a:spcPts val="550"/>
              </a:spcBef>
              <a:spcAft>
                <a:spcPts val="0"/>
              </a:spcAft>
              <a:buSzPts val="1820"/>
              <a:buFont typeface="Noto Sans Symbols"/>
              <a:buChar char="▪"/>
            </a:pPr>
            <a:r>
              <a:rPr lang="en-US"/>
              <a:t>Savings accounts</a:t>
            </a:r>
            <a:endParaRPr/>
          </a:p>
          <a:p>
            <a:pPr indent="-457200" lvl="1" marL="822325" rtl="0" algn="l">
              <a:spcBef>
                <a:spcPts val="550"/>
              </a:spcBef>
              <a:spcAft>
                <a:spcPts val="0"/>
              </a:spcAft>
              <a:buSzPts val="1820"/>
              <a:buFont typeface="Noto Sans Symbols"/>
              <a:buChar char="▪"/>
            </a:pPr>
            <a:r>
              <a:rPr lang="en-US"/>
              <a:t>Government Savings bonds</a:t>
            </a:r>
            <a:endParaRPr/>
          </a:p>
          <a:p>
            <a:pPr indent="-457200" lvl="1" marL="822325" rtl="0" algn="l">
              <a:spcBef>
                <a:spcPts val="550"/>
              </a:spcBef>
              <a:spcAft>
                <a:spcPts val="0"/>
              </a:spcAft>
              <a:buSzPts val="1820"/>
              <a:buFont typeface="Noto Sans Symbols"/>
              <a:buChar char="▪"/>
            </a:pPr>
            <a:r>
              <a:rPr lang="en-US"/>
              <a:t>Canadian Treasury Bills</a:t>
            </a:r>
            <a:endParaRPr/>
          </a:p>
          <a:p>
            <a:pPr indent="-457200" lvl="1" marL="822325" rtl="0" algn="l">
              <a:spcBef>
                <a:spcPts val="550"/>
              </a:spcBef>
              <a:spcAft>
                <a:spcPts val="0"/>
              </a:spcAft>
              <a:buSzPts val="1820"/>
              <a:buFont typeface="Noto Sans Symbols"/>
              <a:buChar char="▪"/>
            </a:pPr>
            <a:r>
              <a:rPr lang="en-US"/>
              <a:t>Guaranteed Investment Certificates (GICs)</a:t>
            </a:r>
            <a:endParaRPr/>
          </a:p>
          <a:p>
            <a:pPr indent="-457200" lvl="1" marL="822325" rtl="0" algn="l">
              <a:spcBef>
                <a:spcPts val="550"/>
              </a:spcBef>
              <a:spcAft>
                <a:spcPts val="0"/>
              </a:spcAft>
              <a:buSzPts val="1820"/>
              <a:buFont typeface="Noto Sans Symbols"/>
              <a:buChar char="▪"/>
            </a:pPr>
            <a:r>
              <a:rPr lang="en-US"/>
              <a:t>Term deposits</a:t>
            </a:r>
            <a:endParaRPr/>
          </a:p>
          <a:p>
            <a:pPr indent="-457200" lvl="1" marL="822325" rtl="0" algn="l">
              <a:spcBef>
                <a:spcPts val="550"/>
              </a:spcBef>
              <a:spcAft>
                <a:spcPts val="0"/>
              </a:spcAft>
              <a:buSzPts val="1820"/>
              <a:buFont typeface="Noto Sans Symbols"/>
              <a:buChar char="▪"/>
            </a:pPr>
            <a:r>
              <a:rPr lang="en-US"/>
              <a:t>Certain negotiable government and corporate bonds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8"/>
          <p:cNvSpPr txBox="1"/>
          <p:nvPr>
            <p:ph type="title"/>
          </p:nvPr>
        </p:nvSpPr>
        <p:spPr>
          <a:xfrm>
            <a:off x="202750" y="228600"/>
            <a:ext cx="8829600" cy="990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CASH TYPE INVESTMENTS </a:t>
            </a:r>
            <a:r>
              <a:rPr lang="en-US" sz="3500"/>
              <a:t>(high liquidity)</a:t>
            </a:r>
            <a:endParaRPr sz="3500"/>
          </a:p>
        </p:txBody>
      </p:sp>
      <p:pic>
        <p:nvPicPr>
          <p:cNvPr id="270" name="Google Shape;270;p38"/>
          <p:cNvPicPr preferRelativeResize="0"/>
          <p:nvPr/>
        </p:nvPicPr>
        <p:blipFill>
          <a:blip r:embed="rId3">
            <a:alphaModFix/>
          </a:blip>
          <a:stretch>
            <a:fillRect/>
          </a:stretch>
        </p:blipFill>
        <p:spPr>
          <a:xfrm>
            <a:off x="338800" y="1591375"/>
            <a:ext cx="8289500" cy="47159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39"/>
          <p:cNvSpPr txBox="1"/>
          <p:nvPr>
            <p:ph type="title"/>
          </p:nvPr>
        </p:nvSpPr>
        <p:spPr>
          <a:xfrm>
            <a:off x="202750" y="228600"/>
            <a:ext cx="8829600" cy="990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CASH TYPE INVESTMENTS </a:t>
            </a:r>
            <a:r>
              <a:rPr lang="en-US" sz="3500"/>
              <a:t>(high liquidity)</a:t>
            </a:r>
            <a:endParaRPr sz="3500"/>
          </a:p>
        </p:txBody>
      </p:sp>
      <p:pic>
        <p:nvPicPr>
          <p:cNvPr id="276" name="Google Shape;276;p39"/>
          <p:cNvPicPr preferRelativeResize="0"/>
          <p:nvPr/>
        </p:nvPicPr>
        <p:blipFill>
          <a:blip r:embed="rId3">
            <a:alphaModFix/>
          </a:blip>
          <a:stretch>
            <a:fillRect/>
          </a:stretch>
        </p:blipFill>
        <p:spPr>
          <a:xfrm>
            <a:off x="202750" y="1690000"/>
            <a:ext cx="8829600" cy="37780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0"/>
          <p:cNvSpPr txBox="1"/>
          <p:nvPr>
            <p:ph type="title"/>
          </p:nvPr>
        </p:nvSpPr>
        <p:spPr>
          <a:xfrm>
            <a:off x="202750" y="228600"/>
            <a:ext cx="8829600" cy="990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CASH TYPE INVESTMENTS </a:t>
            </a:r>
            <a:r>
              <a:rPr lang="en-US" sz="3500"/>
              <a:t>(high liquidity)</a:t>
            </a:r>
            <a:endParaRPr sz="3500"/>
          </a:p>
        </p:txBody>
      </p:sp>
      <p:pic>
        <p:nvPicPr>
          <p:cNvPr id="282" name="Google Shape;282;p40"/>
          <p:cNvPicPr preferRelativeResize="0"/>
          <p:nvPr/>
        </p:nvPicPr>
        <p:blipFill>
          <a:blip r:embed="rId3">
            <a:alphaModFix/>
          </a:blip>
          <a:stretch>
            <a:fillRect/>
          </a:stretch>
        </p:blipFill>
        <p:spPr>
          <a:xfrm>
            <a:off x="262625" y="1824725"/>
            <a:ext cx="8769726" cy="293729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41"/>
          <p:cNvSpPr txBox="1"/>
          <p:nvPr>
            <p:ph idx="11" type="ftr"/>
          </p:nvPr>
        </p:nvSpPr>
        <p:spPr>
          <a:xfrm>
            <a:off x="609600" y="6248400"/>
            <a:ext cx="5421313"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p:txBody>
      </p:sp>
      <p:sp>
        <p:nvSpPr>
          <p:cNvPr id="288" name="Google Shape;288;p41"/>
          <p:cNvSpPr txBox="1"/>
          <p:nvPr>
            <p:ph idx="1" type="body"/>
          </p:nvPr>
        </p:nvSpPr>
        <p:spPr>
          <a:xfrm>
            <a:off x="609600" y="1512888"/>
            <a:ext cx="8401050" cy="4767262"/>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SzPts val="1680"/>
              <a:buFont typeface="Noto Sans Symbols"/>
              <a:buNone/>
            </a:pPr>
            <a:r>
              <a:rPr b="1" lang="en-US" sz="2800"/>
              <a:t>Corporate and Government Bonds</a:t>
            </a:r>
            <a:r>
              <a:rPr lang="en-US" sz="2800"/>
              <a:t> </a:t>
            </a:r>
            <a:endParaRPr/>
          </a:p>
          <a:p>
            <a:pPr indent="-319088" lvl="0" marL="319088" rtl="0" algn="l">
              <a:spcBef>
                <a:spcPts val="700"/>
              </a:spcBef>
              <a:spcAft>
                <a:spcPts val="0"/>
              </a:spcAft>
              <a:buSzPts val="1740"/>
              <a:buFont typeface="Noto Sans Symbols"/>
              <a:buChar char="▪"/>
            </a:pPr>
            <a:r>
              <a:rPr lang="en-US"/>
              <a:t>A bond is a loan to a corporation, the federal government, or a municipality</a:t>
            </a:r>
            <a:endParaRPr/>
          </a:p>
          <a:p>
            <a:pPr indent="-319088" lvl="0" marL="319088" rtl="0" algn="l">
              <a:spcBef>
                <a:spcPts val="700"/>
              </a:spcBef>
              <a:spcAft>
                <a:spcPts val="0"/>
              </a:spcAft>
              <a:buSzPts val="1740"/>
              <a:buFont typeface="Noto Sans Symbols"/>
              <a:buChar char="▪"/>
            </a:pPr>
            <a:r>
              <a:rPr lang="en-US"/>
              <a:t>Bondholders receive periodic interest payments, and the principal they lent is repaid at maturity (1-30 years)</a:t>
            </a:r>
            <a:endParaRPr/>
          </a:p>
          <a:p>
            <a:pPr indent="-319088" lvl="0" marL="319088" rtl="0" algn="l">
              <a:spcBef>
                <a:spcPts val="700"/>
              </a:spcBef>
              <a:spcAft>
                <a:spcPts val="0"/>
              </a:spcAft>
              <a:buSzPts val="1740"/>
              <a:buFont typeface="Noto Sans Symbols"/>
              <a:buChar char="▪"/>
            </a:pPr>
            <a:r>
              <a:rPr lang="en-US"/>
              <a:t>Bondholders can keep the bond until maturity or sell it to another investor</a:t>
            </a:r>
            <a:endParaRPr/>
          </a:p>
        </p:txBody>
      </p:sp>
      <p:sp>
        <p:nvSpPr>
          <p:cNvPr id="289" name="Google Shape;289;p41"/>
          <p:cNvSpPr txBox="1"/>
          <p:nvPr>
            <p:ph type="title"/>
          </p:nvPr>
        </p:nvSpPr>
        <p:spPr>
          <a:xfrm>
            <a:off x="612775" y="252413"/>
            <a:ext cx="7672388" cy="971550"/>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lang="en-US" sz="3700"/>
              <a:t>An Overview of Investment Alternatives</a:t>
            </a:r>
            <a:endParaRPr/>
          </a:p>
        </p:txBody>
      </p:sp>
      <p:sp>
        <p:nvSpPr>
          <p:cNvPr id="290" name="Google Shape;290;p41"/>
          <p:cNvSpPr/>
          <p:nvPr/>
        </p:nvSpPr>
        <p:spPr>
          <a:xfrm>
            <a:off x="4484688" y="6538913"/>
            <a:ext cx="4572000" cy="2762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dk1"/>
              </a:buClr>
              <a:buSzPts val="1200"/>
              <a:buFont typeface="Noto Sans Symbols"/>
              <a:buNone/>
            </a:pPr>
            <a:r>
              <a:rPr b="0" i="1" lang="en-US" sz="1200" u="none" cap="none" strike="noStrike">
                <a:solidFill>
                  <a:schemeClr val="dk1"/>
                </a:solidFill>
                <a:latin typeface="Arial"/>
                <a:ea typeface="Arial"/>
                <a:cs typeface="Arial"/>
                <a:sym typeface="Arial"/>
              </a:rPr>
              <a:t>© 2018 McGraw-Hill Education Limited</a:t>
            </a:r>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2"/>
          <p:cNvSpPr txBox="1"/>
          <p:nvPr>
            <p:ph type="title"/>
          </p:nvPr>
        </p:nvSpPr>
        <p:spPr>
          <a:xfrm>
            <a:off x="108150" y="81625"/>
            <a:ext cx="8927700" cy="990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FIXED INCOME </a:t>
            </a:r>
            <a:r>
              <a:rPr lang="en-US" sz="3900"/>
              <a:t>(Investments with regular interest payments to you)</a:t>
            </a:r>
            <a:endParaRPr sz="3900"/>
          </a:p>
        </p:txBody>
      </p:sp>
      <p:pic>
        <p:nvPicPr>
          <p:cNvPr id="296" name="Google Shape;296;p42"/>
          <p:cNvPicPr preferRelativeResize="0"/>
          <p:nvPr/>
        </p:nvPicPr>
        <p:blipFill>
          <a:blip r:embed="rId3">
            <a:alphaModFix/>
          </a:blip>
          <a:stretch>
            <a:fillRect/>
          </a:stretch>
        </p:blipFill>
        <p:spPr>
          <a:xfrm>
            <a:off x="287100" y="1653275"/>
            <a:ext cx="8478949" cy="394053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43"/>
          <p:cNvSpPr txBox="1"/>
          <p:nvPr>
            <p:ph type="title"/>
          </p:nvPr>
        </p:nvSpPr>
        <p:spPr>
          <a:xfrm>
            <a:off x="612648" y="228600"/>
            <a:ext cx="8153400" cy="990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EQUITIES</a:t>
            </a:r>
            <a:endParaRPr/>
          </a:p>
        </p:txBody>
      </p:sp>
      <p:pic>
        <p:nvPicPr>
          <p:cNvPr id="302" name="Google Shape;302;p43"/>
          <p:cNvPicPr preferRelativeResize="0"/>
          <p:nvPr/>
        </p:nvPicPr>
        <p:blipFill>
          <a:blip r:embed="rId3">
            <a:alphaModFix/>
          </a:blip>
          <a:stretch>
            <a:fillRect/>
          </a:stretch>
        </p:blipFill>
        <p:spPr>
          <a:xfrm>
            <a:off x="173800" y="2312875"/>
            <a:ext cx="8796375" cy="40316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44"/>
          <p:cNvSpPr txBox="1"/>
          <p:nvPr>
            <p:ph type="title"/>
          </p:nvPr>
        </p:nvSpPr>
        <p:spPr>
          <a:xfrm>
            <a:off x="612648" y="228600"/>
            <a:ext cx="8153400" cy="990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WHAT IS A STOCK MARKET?</a:t>
            </a:r>
            <a:endParaRPr/>
          </a:p>
        </p:txBody>
      </p:sp>
      <p:sp>
        <p:nvSpPr>
          <p:cNvPr id="308" name="Google Shape;308;p44"/>
          <p:cNvSpPr txBox="1"/>
          <p:nvPr>
            <p:ph idx="1" type="body"/>
          </p:nvPr>
        </p:nvSpPr>
        <p:spPr>
          <a:xfrm>
            <a:off x="612648" y="1600200"/>
            <a:ext cx="8153400" cy="4495800"/>
          </a:xfrm>
          <a:prstGeom prst="rect">
            <a:avLst/>
          </a:prstGeom>
        </p:spPr>
        <p:txBody>
          <a:bodyPr anchorCtr="0" anchor="t" bIns="45700" lIns="91425" spcFirstLastPara="1" rIns="91425" wrap="square" tIns="45700">
            <a:noAutofit/>
          </a:bodyPr>
          <a:lstStyle/>
          <a:p>
            <a:pPr indent="-342900" lvl="0" marL="342900" rtl="0" algn="l">
              <a:lnSpc>
                <a:spcPct val="115000"/>
              </a:lnSpc>
              <a:spcBef>
                <a:spcPts val="0"/>
              </a:spcBef>
              <a:spcAft>
                <a:spcPts val="0"/>
              </a:spcAft>
              <a:buClr>
                <a:srgbClr val="595959"/>
              </a:buClr>
              <a:buSzPts val="1440"/>
              <a:buFont typeface="Arial"/>
              <a:buChar char="●"/>
            </a:pPr>
            <a:r>
              <a:rPr lang="en-US"/>
              <a:t>A stock market is a market for the trading of company stock (shares) at an agreed price. </a:t>
            </a:r>
            <a:endParaRPr/>
          </a:p>
          <a:p>
            <a:pPr indent="-342900" lvl="0" marL="342900" rtl="0" algn="l">
              <a:lnSpc>
                <a:spcPct val="115000"/>
              </a:lnSpc>
              <a:spcBef>
                <a:spcPts val="1000"/>
              </a:spcBef>
              <a:spcAft>
                <a:spcPts val="0"/>
              </a:spcAft>
              <a:buClr>
                <a:srgbClr val="595959"/>
              </a:buClr>
              <a:buSzPts val="1440"/>
              <a:buFont typeface="Arial"/>
              <a:buChar char="●"/>
            </a:pPr>
            <a:r>
              <a:rPr lang="en-US"/>
              <a:t>In 2020, stock markets in the United States accounted for over 54 percent of world stocks. The next largest country by stock market share was Japan, followed by the United Kingdom. The New York Stock Exchange (NYSE) and the NASDAQ are the largest stock exchange operators worldwide.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8" name="Shape 128"/>
        <p:cNvGrpSpPr/>
        <p:nvPr/>
      </p:nvGrpSpPr>
      <p:grpSpPr>
        <a:xfrm>
          <a:off x="0" y="0"/>
          <a:ext cx="0" cy="0"/>
          <a:chOff x="0" y="0"/>
          <a:chExt cx="0" cy="0"/>
        </a:xfrm>
      </p:grpSpPr>
      <p:sp>
        <p:nvSpPr>
          <p:cNvPr id="129" name="Google Shape;129;p18"/>
          <p:cNvSpPr txBox="1"/>
          <p:nvPr>
            <p:ph type="title"/>
          </p:nvPr>
        </p:nvSpPr>
        <p:spPr>
          <a:xfrm>
            <a:off x="457200" y="94445"/>
            <a:ext cx="8229600" cy="1052400"/>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lang="en-US"/>
              <a:t>In Other Words…...</a:t>
            </a:r>
            <a:endParaRPr/>
          </a:p>
        </p:txBody>
      </p:sp>
      <p:sp>
        <p:nvSpPr>
          <p:cNvPr id="130" name="Google Shape;130;p18"/>
          <p:cNvSpPr txBox="1"/>
          <p:nvPr/>
        </p:nvSpPr>
        <p:spPr>
          <a:xfrm>
            <a:off x="381000" y="4837112"/>
            <a:ext cx="8153400" cy="36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1" name="Google Shape;131;p18"/>
          <p:cNvSpPr txBox="1"/>
          <p:nvPr/>
        </p:nvSpPr>
        <p:spPr>
          <a:xfrm>
            <a:off x="171450" y="1489400"/>
            <a:ext cx="8801100" cy="4981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hlink"/>
              </a:buClr>
              <a:buSzPts val="3200"/>
              <a:buFont typeface="Gill Sans"/>
              <a:buNone/>
            </a:pPr>
            <a:r>
              <a:rPr b="0" i="0" lang="en-US" sz="3200" u="none" cap="none" strike="noStrike">
                <a:solidFill>
                  <a:srgbClr val="0000FF"/>
                </a:solidFill>
                <a:latin typeface="Gill Sans"/>
                <a:ea typeface="Gill Sans"/>
                <a:cs typeface="Gill Sans"/>
                <a:sym typeface="Gill Sans"/>
              </a:rPr>
              <a:t>Investing is what you do with your savings to try and:</a:t>
            </a:r>
            <a:endParaRPr b="0" i="0" sz="3200" u="none" cap="none" strike="noStrike">
              <a:solidFill>
                <a:srgbClr val="0000FF"/>
              </a:solidFill>
              <a:latin typeface="Gill Sans"/>
              <a:ea typeface="Gill Sans"/>
              <a:cs typeface="Gill Sans"/>
              <a:sym typeface="Gill Sans"/>
            </a:endParaRPr>
          </a:p>
          <a:p>
            <a:pPr indent="-431800" lvl="0" marL="457200" marR="0" rtl="0" algn="l">
              <a:lnSpc>
                <a:spcPct val="100000"/>
              </a:lnSpc>
              <a:spcBef>
                <a:spcPts val="0"/>
              </a:spcBef>
              <a:spcAft>
                <a:spcPts val="0"/>
              </a:spcAft>
              <a:buClr>
                <a:srgbClr val="0000FF"/>
              </a:buClr>
              <a:buSzPts val="3200"/>
              <a:buFont typeface="Gill Sans"/>
              <a:buChar char="●"/>
            </a:pPr>
            <a:r>
              <a:rPr b="0" i="0" lang="en-US" sz="3200" u="none" cap="none" strike="noStrike">
                <a:solidFill>
                  <a:srgbClr val="0000FF"/>
                </a:solidFill>
                <a:latin typeface="Gill Sans"/>
                <a:ea typeface="Gill Sans"/>
                <a:cs typeface="Gill Sans"/>
                <a:sym typeface="Gill Sans"/>
              </a:rPr>
              <a:t>protect the value of your savings over time against the effects of inflation (purchasing power).</a:t>
            </a:r>
            <a:endParaRPr b="0" i="0" sz="3200" u="none" cap="none" strike="noStrike">
              <a:solidFill>
                <a:srgbClr val="0000FF"/>
              </a:solidFill>
              <a:latin typeface="Gill Sans"/>
              <a:ea typeface="Gill Sans"/>
              <a:cs typeface="Gill Sans"/>
              <a:sym typeface="Gill Sans"/>
            </a:endParaRPr>
          </a:p>
          <a:p>
            <a:pPr indent="-431800" lvl="0" marL="457200" marR="0" rtl="0" algn="l">
              <a:lnSpc>
                <a:spcPct val="100000"/>
              </a:lnSpc>
              <a:spcBef>
                <a:spcPts val="0"/>
              </a:spcBef>
              <a:spcAft>
                <a:spcPts val="0"/>
              </a:spcAft>
              <a:buClr>
                <a:srgbClr val="0000FF"/>
              </a:buClr>
              <a:buSzPts val="3200"/>
              <a:buFont typeface="Gill Sans"/>
              <a:buChar char="●"/>
            </a:pPr>
            <a:r>
              <a:rPr b="0" i="0" lang="en-US" sz="3200" u="none" cap="none" strike="noStrike">
                <a:solidFill>
                  <a:srgbClr val="0000FF"/>
                </a:solidFill>
                <a:latin typeface="Gill Sans"/>
                <a:ea typeface="Gill Sans"/>
                <a:cs typeface="Gill Sans"/>
                <a:sym typeface="Gill Sans"/>
              </a:rPr>
              <a:t>increase value of your savings-and acquire greater purchasing power-by earning a return greater than inflation.</a:t>
            </a:r>
            <a:endParaRPr b="0" i="0" sz="3200" u="none" cap="none" strike="noStrike">
              <a:solidFill>
                <a:srgbClr val="0000FF"/>
              </a:solidFill>
              <a:latin typeface="Gill Sans"/>
              <a:ea typeface="Gill Sans"/>
              <a:cs typeface="Gill Sans"/>
              <a:sym typeface="Gill Sans"/>
            </a:endParaRPr>
          </a:p>
          <a:p>
            <a:pPr indent="-431800" lvl="0" marL="457200" marR="0" rtl="0" algn="l">
              <a:lnSpc>
                <a:spcPct val="100000"/>
              </a:lnSpc>
              <a:spcBef>
                <a:spcPts val="0"/>
              </a:spcBef>
              <a:spcAft>
                <a:spcPts val="0"/>
              </a:spcAft>
              <a:buClr>
                <a:srgbClr val="0000FF"/>
              </a:buClr>
              <a:buSzPts val="3200"/>
              <a:buFont typeface="Gill Sans"/>
              <a:buChar char="●"/>
            </a:pPr>
            <a:r>
              <a:rPr b="0" i="0" lang="en-US" sz="3200" u="none" cap="none" strike="noStrike">
                <a:solidFill>
                  <a:srgbClr val="0000FF"/>
                </a:solidFill>
                <a:latin typeface="Gill Sans"/>
                <a:ea typeface="Gill Sans"/>
                <a:cs typeface="Gill Sans"/>
                <a:sym typeface="Gill Sans"/>
              </a:rPr>
              <a:t>save enough, and earn enough, to be able to achieve your goals.</a:t>
            </a:r>
            <a:endParaRPr b="0" i="0" sz="3200" u="none" cap="none" strike="noStrike">
              <a:solidFill>
                <a:srgbClr val="0000FF"/>
              </a:solidFill>
              <a:latin typeface="Gill Sans"/>
              <a:ea typeface="Gill Sans"/>
              <a:cs typeface="Gill Sans"/>
              <a:sym typeface="Gill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45"/>
          <p:cNvSpPr txBox="1"/>
          <p:nvPr>
            <p:ph type="title"/>
          </p:nvPr>
        </p:nvSpPr>
        <p:spPr>
          <a:xfrm>
            <a:off x="612775" y="252413"/>
            <a:ext cx="7672388" cy="971550"/>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lang="en-US" sz="3700"/>
              <a:t>An Overview of Investment Alternatives</a:t>
            </a:r>
            <a:endParaRPr/>
          </a:p>
        </p:txBody>
      </p:sp>
      <p:sp>
        <p:nvSpPr>
          <p:cNvPr id="314" name="Google Shape;314;p45"/>
          <p:cNvSpPr txBox="1"/>
          <p:nvPr>
            <p:ph idx="11" type="ftr"/>
          </p:nvPr>
        </p:nvSpPr>
        <p:spPr>
          <a:xfrm>
            <a:off x="609600" y="6248400"/>
            <a:ext cx="5421313"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p:txBody>
      </p:sp>
      <p:sp>
        <p:nvSpPr>
          <p:cNvPr id="315" name="Google Shape;315;p45"/>
          <p:cNvSpPr txBox="1"/>
          <p:nvPr>
            <p:ph idx="1" type="body"/>
          </p:nvPr>
        </p:nvSpPr>
        <p:spPr>
          <a:xfrm>
            <a:off x="661988" y="1512888"/>
            <a:ext cx="8482012" cy="48006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SzPts val="2660"/>
              <a:buFont typeface="Noto Sans Symbols"/>
              <a:buNone/>
            </a:pPr>
            <a:r>
              <a:rPr b="1" lang="en-US" sz="2800"/>
              <a:t>Stock of Equity Financing- Video: What is a stock? </a:t>
            </a:r>
            <a:r>
              <a:rPr b="1" lang="en-US" sz="2800" u="sng">
                <a:solidFill>
                  <a:schemeClr val="hlink"/>
                </a:solidFill>
                <a:hlinkClick r:id="rId3"/>
              </a:rPr>
              <a:t>https://youtu.be/JrGp4ofULzQ</a:t>
            </a:r>
            <a:r>
              <a:rPr b="1" lang="en-US" sz="2800"/>
              <a:t> </a:t>
            </a:r>
            <a:endParaRPr sz="2800"/>
          </a:p>
          <a:p>
            <a:pPr indent="-319088" lvl="0" marL="319088" rtl="0" algn="l">
              <a:spcBef>
                <a:spcPts val="700"/>
              </a:spcBef>
              <a:spcAft>
                <a:spcPts val="0"/>
              </a:spcAft>
              <a:buSzPts val="2755"/>
              <a:buFont typeface="Noto Sans Symbols"/>
              <a:buChar char="▪"/>
            </a:pPr>
            <a:r>
              <a:rPr lang="en-US"/>
              <a:t>Equity capital is provided by stockholders, who buy shares of a company’s stock</a:t>
            </a:r>
            <a:endParaRPr/>
          </a:p>
          <a:p>
            <a:pPr indent="-319088" lvl="0" marL="319088" rtl="0" algn="l">
              <a:spcBef>
                <a:spcPts val="700"/>
              </a:spcBef>
              <a:spcAft>
                <a:spcPts val="0"/>
              </a:spcAft>
              <a:buSzPts val="2755"/>
              <a:buFont typeface="Noto Sans Symbols"/>
              <a:buChar char="▪"/>
            </a:pPr>
            <a:r>
              <a:rPr lang="en-US"/>
              <a:t>Stockholders are owners and share in the success of the  company. Stocks are an attractive investment because the possible return is higher than offered by other financial investments like saving accounts</a:t>
            </a:r>
            <a:endParaRPr/>
          </a:p>
          <a:p>
            <a:pPr indent="-331787" lvl="0" marL="319087" rtl="0" algn="l">
              <a:spcBef>
                <a:spcPts val="700"/>
              </a:spcBef>
              <a:spcAft>
                <a:spcPts val="0"/>
              </a:spcAft>
              <a:buSzPts val="2955"/>
              <a:buFont typeface="Noto Sans Symbols"/>
              <a:buChar char="▪"/>
            </a:pPr>
            <a:r>
              <a:rPr lang="en-US" sz="2600"/>
              <a:t>Shareholders share in the success of the corporation making it an attractive investment opportunity</a:t>
            </a:r>
            <a:endParaRPr sz="3100"/>
          </a:p>
        </p:txBody>
      </p:sp>
      <p:sp>
        <p:nvSpPr>
          <p:cNvPr id="316" name="Google Shape;316;p45"/>
          <p:cNvSpPr/>
          <p:nvPr/>
        </p:nvSpPr>
        <p:spPr>
          <a:xfrm>
            <a:off x="4484688" y="6538913"/>
            <a:ext cx="4572000" cy="2762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dk1"/>
              </a:buClr>
              <a:buSzPts val="1200"/>
              <a:buFont typeface="Noto Sans Symbols"/>
              <a:buNone/>
            </a:pPr>
            <a:r>
              <a:rPr b="0" i="1" lang="en-US" sz="1200" u="none" cap="none" strike="noStrike">
                <a:solidFill>
                  <a:schemeClr val="dk1"/>
                </a:solidFill>
                <a:latin typeface="Arial"/>
                <a:ea typeface="Arial"/>
                <a:cs typeface="Arial"/>
                <a:sym typeface="Arial"/>
              </a:rPr>
              <a:t>© 2018 McGraw-Hill Education Limited</a:t>
            </a:r>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46"/>
          <p:cNvSpPr txBox="1"/>
          <p:nvPr>
            <p:ph type="title"/>
          </p:nvPr>
        </p:nvSpPr>
        <p:spPr>
          <a:xfrm>
            <a:off x="612648" y="228600"/>
            <a:ext cx="8153400" cy="990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HOW DO I MAKE MONEY ON SHARES?</a:t>
            </a:r>
            <a:endParaRPr/>
          </a:p>
        </p:txBody>
      </p:sp>
      <p:sp>
        <p:nvSpPr>
          <p:cNvPr id="322" name="Google Shape;322;p46"/>
          <p:cNvSpPr txBox="1"/>
          <p:nvPr>
            <p:ph idx="1" type="body"/>
          </p:nvPr>
        </p:nvSpPr>
        <p:spPr>
          <a:xfrm>
            <a:off x="0" y="1600200"/>
            <a:ext cx="8766000" cy="4495800"/>
          </a:xfrm>
          <a:prstGeom prst="rect">
            <a:avLst/>
          </a:prstGeom>
        </p:spPr>
        <p:txBody>
          <a:bodyPr anchorCtr="0" anchor="t" bIns="45700" lIns="91425" spcFirstLastPara="1" rIns="91425" wrap="square" tIns="45700">
            <a:noAutofit/>
          </a:bodyPr>
          <a:lstStyle/>
          <a:p>
            <a:pPr indent="0" lvl="1" marL="366712" rtl="0" algn="l">
              <a:spcBef>
                <a:spcPts val="550"/>
              </a:spcBef>
              <a:spcAft>
                <a:spcPts val="0"/>
              </a:spcAft>
              <a:buClr>
                <a:schemeClr val="dk1"/>
              </a:buClr>
              <a:buSzPts val="1100"/>
              <a:buFont typeface="Arial"/>
              <a:buNone/>
            </a:pPr>
            <a:r>
              <a:rPr b="1" lang="en-US"/>
              <a:t>1. Dividend </a:t>
            </a:r>
            <a:r>
              <a:rPr lang="en-US"/>
              <a:t>– a distribution of money, stocks, or other property that a corporation pays to shareholders</a:t>
            </a:r>
            <a:endParaRPr/>
          </a:p>
          <a:p>
            <a:pPr indent="0" lvl="1" marL="366712" rtl="0" algn="l">
              <a:spcBef>
                <a:spcPts val="550"/>
              </a:spcBef>
              <a:spcAft>
                <a:spcPts val="0"/>
              </a:spcAft>
              <a:buClr>
                <a:schemeClr val="dk1"/>
              </a:buClr>
              <a:buSzPts val="1100"/>
              <a:buFont typeface="Arial"/>
              <a:buNone/>
            </a:pPr>
            <a:r>
              <a:rPr b="1" lang="en-US"/>
              <a:t>2. Gain on Stock Price- </a:t>
            </a:r>
            <a:r>
              <a:rPr lang="en-US"/>
              <a:t>sell it for more than you paid</a:t>
            </a:r>
            <a:endParaRPr/>
          </a:p>
          <a:p>
            <a:pPr indent="0" lvl="0" marL="0" rtl="0" algn="l">
              <a:spcBef>
                <a:spcPts val="700"/>
              </a:spcBef>
              <a:spcAft>
                <a:spcPts val="0"/>
              </a:spcAft>
              <a:buNone/>
            </a:pPr>
            <a:r>
              <a:rPr lang="en-US"/>
              <a:t>The shares of a company are in general be </a:t>
            </a:r>
            <a:r>
              <a:rPr lang="en-US"/>
              <a:t>transferable</a:t>
            </a:r>
            <a:r>
              <a:rPr lang="en-US"/>
              <a:t> from one shareholder to another . This leads to buying and selling of shares termed as trading. At any given moment, the price is strictly a result of supply and demand. The supply is the number of shares offered for sale at any one moment. The demand is the number of shares investors wish to buy at exactly that same time. </a:t>
            </a:r>
            <a:endParaRPr/>
          </a:p>
          <a:p>
            <a:pPr indent="0" lvl="1" marL="366712" rtl="0" algn="l">
              <a:spcBef>
                <a:spcPts val="550"/>
              </a:spcBef>
              <a:spcAft>
                <a:spcPts val="0"/>
              </a:spcAft>
              <a:buClr>
                <a:schemeClr val="dk1"/>
              </a:buClr>
              <a:buSzPts val="2470"/>
              <a:buFont typeface="Noto Sans Symbols"/>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47"/>
          <p:cNvSpPr txBox="1"/>
          <p:nvPr>
            <p:ph type="title"/>
          </p:nvPr>
        </p:nvSpPr>
        <p:spPr>
          <a:xfrm>
            <a:off x="612648" y="228600"/>
            <a:ext cx="8153400" cy="990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STOCK PRICES FLUCTUATE...</a:t>
            </a:r>
            <a:endParaRPr/>
          </a:p>
        </p:txBody>
      </p:sp>
      <p:sp>
        <p:nvSpPr>
          <p:cNvPr id="328" name="Google Shape;328;p47"/>
          <p:cNvSpPr txBox="1"/>
          <p:nvPr>
            <p:ph idx="1" type="body"/>
          </p:nvPr>
        </p:nvSpPr>
        <p:spPr>
          <a:xfrm>
            <a:off x="612648" y="1600200"/>
            <a:ext cx="8153400" cy="4495800"/>
          </a:xfrm>
          <a:prstGeom prst="rect">
            <a:avLst/>
          </a:prstGeom>
        </p:spPr>
        <p:txBody>
          <a:bodyPr anchorCtr="0" anchor="t" bIns="45700" lIns="91425" spcFirstLastPara="1" rIns="91425" wrap="square" tIns="45700">
            <a:noAutofit/>
          </a:bodyPr>
          <a:lstStyle/>
          <a:p>
            <a:pPr indent="0" lvl="0" marL="0" rtl="0" algn="l">
              <a:spcBef>
                <a:spcPts val="700"/>
              </a:spcBef>
              <a:spcAft>
                <a:spcPts val="0"/>
              </a:spcAft>
              <a:buNone/>
            </a:pPr>
            <a:r>
              <a:rPr lang="en-US"/>
              <a:t>Blackberry partners with Samsung to provide heightened security.  Many people believe this will turn Blackberry’s luck around and lead to improved profits.  Does their share price go up or down?</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32" name="Shape 332"/>
        <p:cNvGrpSpPr/>
        <p:nvPr/>
      </p:nvGrpSpPr>
      <p:grpSpPr>
        <a:xfrm>
          <a:off x="0" y="0"/>
          <a:ext cx="0" cy="0"/>
          <a:chOff x="0" y="0"/>
          <a:chExt cx="0" cy="0"/>
        </a:xfrm>
      </p:grpSpPr>
      <p:sp>
        <p:nvSpPr>
          <p:cNvPr id="333" name="Google Shape;333;p48"/>
          <p:cNvSpPr txBox="1"/>
          <p:nvPr>
            <p:ph type="title"/>
          </p:nvPr>
        </p:nvSpPr>
        <p:spPr>
          <a:xfrm>
            <a:off x="612648" y="304800"/>
            <a:ext cx="8153400" cy="1320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3600"/>
              <a:buFont typeface="Trebuchet MS"/>
              <a:buNone/>
            </a:pPr>
            <a:r>
              <a:rPr lang="en-US"/>
              <a:t>Stock markets and the financial risk</a:t>
            </a:r>
            <a:endParaRPr/>
          </a:p>
        </p:txBody>
      </p:sp>
      <p:sp>
        <p:nvSpPr>
          <p:cNvPr id="334" name="Google Shape;334;p48"/>
          <p:cNvSpPr txBox="1"/>
          <p:nvPr>
            <p:ph idx="1" type="body"/>
          </p:nvPr>
        </p:nvSpPr>
        <p:spPr>
          <a:xfrm>
            <a:off x="483550" y="1136900"/>
            <a:ext cx="7713600" cy="53910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440"/>
              <a:buChar char="◻"/>
            </a:pPr>
            <a:r>
              <a:rPr lang="en-US"/>
              <a:t>Sometimes the market seems to react irrationally to economic or financial news. This may 'temporarily' move financial prices away from their long term aggregate price 'trends'.</a:t>
            </a:r>
            <a:endParaRPr/>
          </a:p>
          <a:p>
            <a:pPr indent="-342900" lvl="0" marL="342900" rtl="0" algn="l">
              <a:spcBef>
                <a:spcPts val="1000"/>
              </a:spcBef>
              <a:spcAft>
                <a:spcPts val="0"/>
              </a:spcAft>
              <a:buSzPts val="1440"/>
              <a:buChar char="◻"/>
            </a:pPr>
            <a:r>
              <a:rPr lang="en-US"/>
              <a:t>Bull Market : Positive or upward trends </a:t>
            </a:r>
            <a:endParaRPr/>
          </a:p>
          <a:p>
            <a:pPr indent="-342900" lvl="0" marL="342900" rtl="0" algn="l">
              <a:spcBef>
                <a:spcPts val="1000"/>
              </a:spcBef>
              <a:spcAft>
                <a:spcPts val="0"/>
              </a:spcAft>
              <a:buSzPts val="1440"/>
              <a:buChar char="◻"/>
            </a:pPr>
            <a:r>
              <a:rPr lang="en-US"/>
              <a:t>Bear Market: negative or downward trends</a:t>
            </a:r>
            <a:endParaRPr/>
          </a:p>
        </p:txBody>
      </p:sp>
      <p:pic>
        <p:nvPicPr>
          <p:cNvPr descr="Bulls-vs-Bears-11.jpg" id="335" name="Google Shape;335;p48"/>
          <p:cNvPicPr preferRelativeResize="0"/>
          <p:nvPr/>
        </p:nvPicPr>
        <p:blipFill rotWithShape="1">
          <a:blip r:embed="rId3">
            <a:alphaModFix/>
          </a:blip>
          <a:srcRect b="0" l="0" r="0" t="0"/>
          <a:stretch/>
        </p:blipFill>
        <p:spPr>
          <a:xfrm>
            <a:off x="5679950" y="4881275"/>
            <a:ext cx="3086100" cy="992378"/>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49"/>
          <p:cNvSpPr txBox="1"/>
          <p:nvPr>
            <p:ph type="title"/>
          </p:nvPr>
        </p:nvSpPr>
        <p:spPr>
          <a:xfrm>
            <a:off x="612648" y="304800"/>
            <a:ext cx="8153400" cy="1320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3600"/>
              <a:buFont typeface="Trebuchet MS"/>
              <a:buNone/>
            </a:pPr>
            <a:r>
              <a:rPr lang="en-US"/>
              <a:t>		Stock Market Crashes</a:t>
            </a:r>
            <a:endParaRPr/>
          </a:p>
        </p:txBody>
      </p:sp>
      <p:sp>
        <p:nvSpPr>
          <p:cNvPr id="341" name="Google Shape;341;p49"/>
          <p:cNvSpPr txBox="1"/>
          <p:nvPr>
            <p:ph idx="1" type="body"/>
          </p:nvPr>
        </p:nvSpPr>
        <p:spPr>
          <a:xfrm>
            <a:off x="325200" y="1763475"/>
            <a:ext cx="8523600" cy="49041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440"/>
              <a:buChar char="◻"/>
            </a:pPr>
            <a:r>
              <a:rPr lang="en-US"/>
              <a:t>A </a:t>
            </a:r>
            <a:r>
              <a:rPr b="1" lang="en-US"/>
              <a:t>stock market crash</a:t>
            </a:r>
            <a:r>
              <a:rPr lang="en-US"/>
              <a:t> is often defined as a sharp dip in share prices of equities listed on the stock exchanges. In parallel with various economic factors, a reason for stock market crashes is also due to panic and investing public's loss of confidence. Often, stock market crashes burst speculative economic bubbles.</a:t>
            </a:r>
            <a:endParaRPr/>
          </a:p>
          <a:p>
            <a:pPr indent="-342900" lvl="0" marL="342900" rtl="0" algn="l">
              <a:spcBef>
                <a:spcPts val="1000"/>
              </a:spcBef>
              <a:spcAft>
                <a:spcPts val="0"/>
              </a:spcAft>
              <a:buSzPts val="1440"/>
              <a:buChar char="◻"/>
            </a:pPr>
            <a:r>
              <a:rPr lang="en-US"/>
              <a:t>Famous stock market crashes have lead to the loss of billions of dollars and wealth destruction on a massive scale.</a:t>
            </a:r>
            <a:endParaRPr/>
          </a:p>
          <a:p>
            <a:pPr indent="-251459" lvl="0" marL="342900" rtl="0" algn="l">
              <a:spcBef>
                <a:spcPts val="1000"/>
              </a:spcBef>
              <a:spcAft>
                <a:spcPts val="0"/>
              </a:spcAft>
              <a:buSzPts val="1440"/>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50"/>
          <p:cNvSpPr txBox="1"/>
          <p:nvPr>
            <p:ph type="title"/>
          </p:nvPr>
        </p:nvSpPr>
        <p:spPr>
          <a:xfrm>
            <a:off x="1335175" y="216350"/>
            <a:ext cx="6729900" cy="990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STOCK MARKET CANADA</a:t>
            </a:r>
            <a:endParaRPr/>
          </a:p>
        </p:txBody>
      </p:sp>
      <p:pic>
        <p:nvPicPr>
          <p:cNvPr id="347" name="Google Shape;347;p50"/>
          <p:cNvPicPr preferRelativeResize="0"/>
          <p:nvPr/>
        </p:nvPicPr>
        <p:blipFill>
          <a:blip r:embed="rId3">
            <a:alphaModFix/>
          </a:blip>
          <a:stretch>
            <a:fillRect/>
          </a:stretch>
        </p:blipFill>
        <p:spPr>
          <a:xfrm>
            <a:off x="719125" y="1712463"/>
            <a:ext cx="7705725" cy="48291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51"/>
          <p:cNvSpPr txBox="1"/>
          <p:nvPr>
            <p:ph idx="1" type="body"/>
          </p:nvPr>
        </p:nvSpPr>
        <p:spPr>
          <a:xfrm>
            <a:off x="1131450" y="1699225"/>
            <a:ext cx="6461100" cy="46317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440"/>
              <a:buChar char="◻"/>
            </a:pPr>
            <a:r>
              <a:rPr lang="en-US"/>
              <a:t>“Bulls make money, Bears make money, Pigs get slaughtered”</a:t>
            </a:r>
            <a:endParaRPr/>
          </a:p>
          <a:p>
            <a:pPr indent="-228600" lvl="8" marL="3886200" rtl="0" algn="l">
              <a:spcBef>
                <a:spcPts val="1000"/>
              </a:spcBef>
              <a:spcAft>
                <a:spcPts val="0"/>
              </a:spcAft>
              <a:buSzPts val="1920"/>
              <a:buChar char="▪"/>
            </a:pPr>
            <a:r>
              <a:rPr lang="en-US" sz="2400"/>
              <a:t>Gordon Gekko</a:t>
            </a:r>
            <a:endParaRPr sz="2400"/>
          </a:p>
          <a:p>
            <a:pPr indent="0" lvl="0" marL="0" rtl="0" algn="l">
              <a:spcBef>
                <a:spcPts val="1000"/>
              </a:spcBef>
              <a:spcAft>
                <a:spcPts val="0"/>
              </a:spcAft>
              <a:buNone/>
            </a:pPr>
            <a:r>
              <a:t/>
            </a:r>
            <a:endParaRPr sz="2400"/>
          </a:p>
          <a:p>
            <a:pPr indent="0" lvl="0" marL="0" rtl="0" algn="l">
              <a:spcBef>
                <a:spcPts val="1000"/>
              </a:spcBef>
              <a:spcAft>
                <a:spcPts val="0"/>
              </a:spcAft>
              <a:buNone/>
            </a:pPr>
            <a:r>
              <a:rPr lang="en-US" sz="2400" u="sng">
                <a:solidFill>
                  <a:schemeClr val="hlink"/>
                </a:solidFill>
                <a:hlinkClick r:id="rId3"/>
              </a:rPr>
              <a:t>Warren Buffett: Be Greedy Whn Others are Fearful, Be Fearful When Others Are Greedy</a:t>
            </a:r>
            <a:endParaRPr sz="24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52"/>
          <p:cNvSpPr txBox="1"/>
          <p:nvPr>
            <p:ph idx="11" type="ftr"/>
          </p:nvPr>
        </p:nvSpPr>
        <p:spPr>
          <a:xfrm>
            <a:off x="609600" y="6248400"/>
            <a:ext cx="5421313"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p:txBody>
      </p:sp>
      <p:sp>
        <p:nvSpPr>
          <p:cNvPr id="358" name="Google Shape;358;p52"/>
          <p:cNvSpPr txBox="1"/>
          <p:nvPr>
            <p:ph idx="1" type="body"/>
          </p:nvPr>
        </p:nvSpPr>
        <p:spPr>
          <a:xfrm>
            <a:off x="609600" y="1512888"/>
            <a:ext cx="8501063" cy="5026025"/>
          </a:xfrm>
          <a:prstGeom prst="rect">
            <a:avLst/>
          </a:prstGeom>
          <a:noFill/>
          <a:ln>
            <a:noFill/>
          </a:ln>
        </p:spPr>
        <p:txBody>
          <a:bodyPr anchorCtr="0" anchor="t" bIns="44450" lIns="90475" spcFirstLastPara="1" rIns="90475" wrap="square" tIns="44450">
            <a:noAutofit/>
          </a:bodyPr>
          <a:lstStyle/>
          <a:p>
            <a:pPr indent="-319088" lvl="0" marL="319088" rtl="0" algn="l">
              <a:spcBef>
                <a:spcPts val="0"/>
              </a:spcBef>
              <a:spcAft>
                <a:spcPts val="0"/>
              </a:spcAft>
              <a:buSzPts val="1680"/>
              <a:buFont typeface="Noto Sans Symbols"/>
              <a:buChar char="▪"/>
            </a:pPr>
            <a:r>
              <a:rPr b="1" lang="en-US" sz="2800"/>
              <a:t>Mutual funds:</a:t>
            </a:r>
            <a:endParaRPr/>
          </a:p>
          <a:p>
            <a:pPr indent="-350838" lvl="1" marL="717550" rtl="0" algn="l">
              <a:spcBef>
                <a:spcPts val="0"/>
              </a:spcBef>
              <a:spcAft>
                <a:spcPts val="0"/>
              </a:spcAft>
              <a:buSzPts val="3040"/>
              <a:buFont typeface="Noto Sans Symbols"/>
              <a:buChar char="▪"/>
            </a:pPr>
            <a:r>
              <a:rPr lang="en-US" sz="3200"/>
              <a:t>Investors’ money is pooled and invested by a professional fund manager</a:t>
            </a:r>
            <a:endParaRPr/>
          </a:p>
          <a:p>
            <a:pPr indent="-350838" lvl="1" marL="717550" rtl="0" algn="l">
              <a:spcBef>
                <a:spcPts val="0"/>
              </a:spcBef>
              <a:spcAft>
                <a:spcPts val="0"/>
              </a:spcAft>
              <a:buSzPts val="3040"/>
              <a:buFont typeface="Noto Sans Symbols"/>
              <a:buChar char="▪"/>
            </a:pPr>
            <a:r>
              <a:rPr lang="en-US" sz="3200"/>
              <a:t>You buy shares in the fund</a:t>
            </a:r>
            <a:endParaRPr/>
          </a:p>
          <a:p>
            <a:pPr indent="-350838" lvl="1" marL="717550" rtl="0" algn="l">
              <a:spcBef>
                <a:spcPts val="0"/>
              </a:spcBef>
              <a:spcAft>
                <a:spcPts val="0"/>
              </a:spcAft>
              <a:buSzPts val="3040"/>
              <a:buFont typeface="Noto Sans Symbols"/>
              <a:buChar char="▪"/>
            </a:pPr>
            <a:r>
              <a:rPr lang="en-US" sz="3200"/>
              <a:t>Provides diversification to reduce risk </a:t>
            </a:r>
            <a:endParaRPr/>
          </a:p>
          <a:p>
            <a:pPr indent="-350838" lvl="1" marL="717550" rtl="0" algn="l">
              <a:spcBef>
                <a:spcPts val="0"/>
              </a:spcBef>
              <a:spcAft>
                <a:spcPts val="0"/>
              </a:spcAft>
              <a:buSzPts val="3040"/>
              <a:buFont typeface="Noto Sans Symbols"/>
              <a:buChar char="▪"/>
            </a:pPr>
            <a:r>
              <a:rPr lang="en-US" sz="3200"/>
              <a:t>Funds range from conservative to extremely speculative</a:t>
            </a:r>
            <a:endParaRPr/>
          </a:p>
          <a:p>
            <a:pPr indent="-350838" lvl="1" marL="717550" rtl="0" algn="l">
              <a:spcBef>
                <a:spcPts val="0"/>
              </a:spcBef>
              <a:spcAft>
                <a:spcPts val="0"/>
              </a:spcAft>
              <a:buSzPts val="3040"/>
              <a:buFont typeface="Noto Sans Symbols"/>
              <a:buChar char="▪"/>
            </a:pPr>
            <a:r>
              <a:rPr lang="en-US" sz="3200"/>
              <a:t>Match your needs with a fund’s objective</a:t>
            </a:r>
            <a:endParaRPr/>
          </a:p>
        </p:txBody>
      </p:sp>
      <p:sp>
        <p:nvSpPr>
          <p:cNvPr id="359" name="Google Shape;359;p52"/>
          <p:cNvSpPr txBox="1"/>
          <p:nvPr>
            <p:ph type="title"/>
          </p:nvPr>
        </p:nvSpPr>
        <p:spPr>
          <a:xfrm>
            <a:off x="612775" y="252413"/>
            <a:ext cx="7672388" cy="971550"/>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lang="en-US" sz="3700"/>
              <a:t>An Overview of Investment Alternatives</a:t>
            </a:r>
            <a:endParaRPr/>
          </a:p>
        </p:txBody>
      </p:sp>
      <p:sp>
        <p:nvSpPr>
          <p:cNvPr id="360" name="Google Shape;360;p52"/>
          <p:cNvSpPr/>
          <p:nvPr/>
        </p:nvSpPr>
        <p:spPr>
          <a:xfrm>
            <a:off x="4484688" y="6538913"/>
            <a:ext cx="4572000" cy="2762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dk1"/>
              </a:buClr>
              <a:buSzPts val="1200"/>
              <a:buFont typeface="Noto Sans Symbols"/>
              <a:buNone/>
            </a:pPr>
            <a:r>
              <a:rPr b="0" i="1" lang="en-US" sz="1200" u="none" cap="none" strike="noStrike">
                <a:solidFill>
                  <a:schemeClr val="dk1"/>
                </a:solidFill>
                <a:latin typeface="Arial"/>
                <a:ea typeface="Arial"/>
                <a:cs typeface="Arial"/>
                <a:sym typeface="Arial"/>
              </a:rPr>
              <a:t>© 2018 McGraw-Hill Education Limited</a:t>
            </a:r>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53"/>
          <p:cNvSpPr txBox="1"/>
          <p:nvPr>
            <p:ph type="title"/>
          </p:nvPr>
        </p:nvSpPr>
        <p:spPr>
          <a:xfrm>
            <a:off x="612648" y="228600"/>
            <a:ext cx="8153400" cy="990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MUTUAL FUNDS</a:t>
            </a:r>
            <a:endParaRPr/>
          </a:p>
        </p:txBody>
      </p:sp>
      <p:pic>
        <p:nvPicPr>
          <p:cNvPr id="366" name="Google Shape;366;p53"/>
          <p:cNvPicPr preferRelativeResize="0"/>
          <p:nvPr/>
        </p:nvPicPr>
        <p:blipFill>
          <a:blip r:embed="rId3">
            <a:alphaModFix/>
          </a:blip>
          <a:stretch>
            <a:fillRect/>
          </a:stretch>
        </p:blipFill>
        <p:spPr>
          <a:xfrm>
            <a:off x="849050" y="1641175"/>
            <a:ext cx="7445875" cy="50212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54"/>
          <p:cNvSpPr txBox="1"/>
          <p:nvPr>
            <p:ph type="title"/>
          </p:nvPr>
        </p:nvSpPr>
        <p:spPr>
          <a:xfrm>
            <a:off x="612648" y="228600"/>
            <a:ext cx="8153400" cy="990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TYPES OF MUTUAL FUNDS</a:t>
            </a:r>
            <a:endParaRPr/>
          </a:p>
        </p:txBody>
      </p:sp>
      <p:sp>
        <p:nvSpPr>
          <p:cNvPr id="372" name="Google Shape;372;p54"/>
          <p:cNvSpPr txBox="1"/>
          <p:nvPr>
            <p:ph idx="1" type="body"/>
          </p:nvPr>
        </p:nvSpPr>
        <p:spPr>
          <a:xfrm>
            <a:off x="612648" y="1600200"/>
            <a:ext cx="8153400" cy="4495800"/>
          </a:xfrm>
          <a:prstGeom prst="rect">
            <a:avLst/>
          </a:prstGeom>
        </p:spPr>
        <p:txBody>
          <a:bodyPr anchorCtr="0" anchor="t" bIns="45700" lIns="91425" spcFirstLastPara="1" rIns="91425" wrap="square" tIns="45700">
            <a:noAutofit/>
          </a:bodyPr>
          <a:lstStyle/>
          <a:p>
            <a:pPr indent="0" lvl="0" marL="0" rtl="0" algn="l">
              <a:spcBef>
                <a:spcPts val="700"/>
              </a:spcBef>
              <a:spcAft>
                <a:spcPts val="0"/>
              </a:spcAft>
              <a:buNone/>
            </a:pPr>
            <a:r>
              <a:rPr lang="en-US" sz="1100" u="sng">
                <a:solidFill>
                  <a:schemeClr val="hlink"/>
                </a:solidFill>
                <a:latin typeface="Arial"/>
                <a:ea typeface="Arial"/>
                <a:cs typeface="Arial"/>
                <a:sym typeface="Arial"/>
                <a:hlinkClick r:id="rId3"/>
              </a:rPr>
              <a:t>https://www.rbcgam.com/en/ca/products/mutual-funds/index?tab=overview&amp;series=f</a:t>
            </a:r>
            <a:r>
              <a:rPr lang="en-US"/>
              <a:t> </a:t>
            </a:r>
            <a:endParaRPr/>
          </a:p>
          <a:p>
            <a:pPr indent="0" lvl="0" marL="0" rtl="0" algn="l">
              <a:spcBef>
                <a:spcPts val="700"/>
              </a:spcBef>
              <a:spcAft>
                <a:spcPts val="0"/>
              </a:spcAft>
              <a:buNone/>
            </a:pPr>
            <a:r>
              <a:t/>
            </a:r>
            <a:endParaRPr/>
          </a:p>
        </p:txBody>
      </p:sp>
      <p:pic>
        <p:nvPicPr>
          <p:cNvPr id="373" name="Google Shape;373;p54"/>
          <p:cNvPicPr preferRelativeResize="0"/>
          <p:nvPr/>
        </p:nvPicPr>
        <p:blipFill>
          <a:blip r:embed="rId4">
            <a:alphaModFix/>
          </a:blip>
          <a:stretch>
            <a:fillRect/>
          </a:stretch>
        </p:blipFill>
        <p:spPr>
          <a:xfrm>
            <a:off x="451100" y="2335852"/>
            <a:ext cx="6890450" cy="39642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descr="There are several options when considering where to put your hard earned money.  Learn about some of the benefits and potential pitfalls of saving and investing.&#10;&#10;Questions or Comments?&#10;Have a question or topic you’d like to learn more about? Let us know: &#10;Twitter: @ZionsDirectTV&#10;Facebook: www.facebook.com/zionsdirect&#10;Or leave a comment on one of our videos.&#10;&#10;Open an Account:&#10;Begin investing today by opening a brokerage account or IRA at www.zionsdirect.com&#10;&#10;Bid in our Auctions:&#10;Participate in our fixed-income security auctions with no commissions or mark-ups charged by Zions Direct at www.auctions.zionsdirect.com" id="137" name="Google Shape;137;p19" title="Saving vs. Investing">
            <a:hlinkClick r:id="rId3"/>
          </p:cNvPr>
          <p:cNvPicPr preferRelativeResize="0"/>
          <p:nvPr/>
        </p:nvPicPr>
        <p:blipFill>
          <a:blip r:embed="rId4">
            <a:alphaModFix/>
          </a:blip>
          <a:stretch>
            <a:fillRect/>
          </a:stretch>
        </p:blipFill>
        <p:spPr>
          <a:xfrm>
            <a:off x="55800" y="59600"/>
            <a:ext cx="9088200" cy="67984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55"/>
          <p:cNvSpPr txBox="1"/>
          <p:nvPr>
            <p:ph type="title"/>
          </p:nvPr>
        </p:nvSpPr>
        <p:spPr>
          <a:xfrm>
            <a:off x="612648" y="228600"/>
            <a:ext cx="8153400" cy="990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RBC GLOBAL TECHNOLOGY FUND </a:t>
            </a:r>
            <a:r>
              <a:rPr lang="en-US" sz="1800" u="sng">
                <a:solidFill>
                  <a:schemeClr val="hlink"/>
                </a:solidFill>
                <a:hlinkClick r:id="rId3"/>
              </a:rPr>
              <a:t>https://drive.google.com/open?id=15KtJXAnix6NGmFzB5vAw3UVdBE2Zb8vg</a:t>
            </a:r>
            <a:endParaRPr sz="1800"/>
          </a:p>
        </p:txBody>
      </p:sp>
      <p:sp>
        <p:nvSpPr>
          <p:cNvPr id="379" name="Google Shape;379;p55"/>
          <p:cNvSpPr txBox="1"/>
          <p:nvPr>
            <p:ph idx="1" type="body"/>
          </p:nvPr>
        </p:nvSpPr>
        <p:spPr>
          <a:xfrm>
            <a:off x="612648" y="1600200"/>
            <a:ext cx="8153400" cy="4495800"/>
          </a:xfrm>
          <a:prstGeom prst="rect">
            <a:avLst/>
          </a:prstGeom>
        </p:spPr>
        <p:txBody>
          <a:bodyPr anchorCtr="0" anchor="t" bIns="45700" lIns="91425" spcFirstLastPara="1" rIns="91425" wrap="square" tIns="45700">
            <a:noAutofit/>
          </a:bodyPr>
          <a:lstStyle/>
          <a:p>
            <a:pPr indent="0" lvl="0" marL="0" rtl="0" algn="l">
              <a:spcBef>
                <a:spcPts val="700"/>
              </a:spcBef>
              <a:spcAft>
                <a:spcPts val="0"/>
              </a:spcAft>
              <a:buNone/>
            </a:pPr>
            <a:r>
              <a:rPr lang="en-US" sz="1100" u="sng">
                <a:solidFill>
                  <a:schemeClr val="hlink"/>
                </a:solidFill>
                <a:latin typeface="Arial"/>
                <a:ea typeface="Arial"/>
                <a:cs typeface="Arial"/>
                <a:sym typeface="Arial"/>
                <a:hlinkClick r:id="rId4"/>
              </a:rPr>
              <a:t>https://www.rbcgam.com/en/ca/products/mutual-funds/RBF620/detail</a:t>
            </a:r>
            <a:endParaRPr/>
          </a:p>
          <a:p>
            <a:pPr indent="0" lvl="0" marL="0" rtl="0" algn="l">
              <a:spcBef>
                <a:spcPts val="700"/>
              </a:spcBef>
              <a:spcAft>
                <a:spcPts val="0"/>
              </a:spcAft>
              <a:buNone/>
            </a:pPr>
            <a:r>
              <a:t/>
            </a:r>
            <a:endParaRPr/>
          </a:p>
        </p:txBody>
      </p:sp>
      <p:pic>
        <p:nvPicPr>
          <p:cNvPr id="380" name="Google Shape;380;p55"/>
          <p:cNvPicPr preferRelativeResize="0"/>
          <p:nvPr/>
        </p:nvPicPr>
        <p:blipFill>
          <a:blip r:embed="rId5">
            <a:alphaModFix/>
          </a:blip>
          <a:stretch>
            <a:fillRect/>
          </a:stretch>
        </p:blipFill>
        <p:spPr>
          <a:xfrm>
            <a:off x="351225" y="2163325"/>
            <a:ext cx="5943600" cy="42672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56"/>
          <p:cNvSpPr txBox="1"/>
          <p:nvPr>
            <p:ph type="title"/>
          </p:nvPr>
        </p:nvSpPr>
        <p:spPr>
          <a:xfrm>
            <a:off x="612648" y="228600"/>
            <a:ext cx="8153400" cy="990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FIDELITY GLOBAL INCOME FUND </a:t>
            </a:r>
            <a:r>
              <a:rPr lang="en-US" sz="1100" u="sng">
                <a:solidFill>
                  <a:schemeClr val="hlink"/>
                </a:solidFill>
                <a:latin typeface="Arial"/>
                <a:ea typeface="Arial"/>
                <a:cs typeface="Arial"/>
                <a:sym typeface="Arial"/>
                <a:hlinkClick r:id="rId3"/>
              </a:rPr>
              <a:t>https://www.fidelity.ca/fidca/en/products/gin</a:t>
            </a:r>
            <a:endParaRPr/>
          </a:p>
        </p:txBody>
      </p:sp>
      <p:pic>
        <p:nvPicPr>
          <p:cNvPr id="386" name="Google Shape;386;p56"/>
          <p:cNvPicPr preferRelativeResize="0"/>
          <p:nvPr/>
        </p:nvPicPr>
        <p:blipFill>
          <a:blip r:embed="rId4">
            <a:alphaModFix/>
          </a:blip>
          <a:stretch>
            <a:fillRect/>
          </a:stretch>
        </p:blipFill>
        <p:spPr>
          <a:xfrm>
            <a:off x="384675" y="1811675"/>
            <a:ext cx="8381375" cy="4298141"/>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57"/>
          <p:cNvSpPr txBox="1"/>
          <p:nvPr>
            <p:ph type="title"/>
          </p:nvPr>
        </p:nvSpPr>
        <p:spPr>
          <a:xfrm>
            <a:off x="612648" y="228600"/>
            <a:ext cx="8153400" cy="990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LESS RISK? MORE INCOME FUND?</a:t>
            </a:r>
            <a:endParaRPr/>
          </a:p>
        </p:txBody>
      </p:sp>
      <p:sp>
        <p:nvSpPr>
          <p:cNvPr id="392" name="Google Shape;392;p57"/>
          <p:cNvSpPr txBox="1"/>
          <p:nvPr>
            <p:ph idx="1" type="body"/>
          </p:nvPr>
        </p:nvSpPr>
        <p:spPr>
          <a:xfrm>
            <a:off x="92525" y="1600200"/>
            <a:ext cx="8890800" cy="4495800"/>
          </a:xfrm>
          <a:prstGeom prst="rect">
            <a:avLst/>
          </a:prstGeom>
        </p:spPr>
        <p:txBody>
          <a:bodyPr anchorCtr="0" anchor="t" bIns="45700" lIns="91425" spcFirstLastPara="1" rIns="91425" wrap="square" tIns="45700">
            <a:noAutofit/>
          </a:bodyPr>
          <a:lstStyle/>
          <a:p>
            <a:pPr indent="0" lvl="0" marL="0" rtl="0" algn="l">
              <a:lnSpc>
                <a:spcPct val="120000"/>
              </a:lnSpc>
              <a:spcBef>
                <a:spcPts val="0"/>
              </a:spcBef>
              <a:spcAft>
                <a:spcPts val="600"/>
              </a:spcAft>
              <a:buNone/>
            </a:pPr>
            <a:r>
              <a:rPr b="1" lang="en-US" sz="1500">
                <a:solidFill>
                  <a:srgbClr val="212529"/>
                </a:solidFill>
                <a:highlight>
                  <a:srgbClr val="FFFFFF"/>
                </a:highlight>
                <a:latin typeface="Arial"/>
                <a:ea typeface="Arial"/>
                <a:cs typeface="Arial"/>
                <a:sym typeface="Arial"/>
              </a:rPr>
              <a:t>TD Managed Income Portfolio H5 Series </a:t>
            </a:r>
            <a:r>
              <a:rPr lang="en-US" sz="1100" u="sng">
                <a:solidFill>
                  <a:schemeClr val="hlink"/>
                </a:solidFill>
                <a:latin typeface="Arial"/>
                <a:ea typeface="Arial"/>
                <a:cs typeface="Arial"/>
                <a:sym typeface="Arial"/>
                <a:hlinkClick r:id="rId3"/>
              </a:rPr>
              <a:t>http://gm.fundataapi.com/Get.aspx?GUID=212596DB-1201-44BB-AE5C-7D0A70416727</a:t>
            </a:r>
            <a:endParaRPr/>
          </a:p>
        </p:txBody>
      </p:sp>
      <p:pic>
        <p:nvPicPr>
          <p:cNvPr id="393" name="Google Shape;393;p57"/>
          <p:cNvPicPr preferRelativeResize="0"/>
          <p:nvPr/>
        </p:nvPicPr>
        <p:blipFill rotWithShape="1">
          <a:blip r:embed="rId4">
            <a:alphaModFix/>
          </a:blip>
          <a:srcRect b="0" l="0" r="0" t="26177"/>
          <a:stretch/>
        </p:blipFill>
        <p:spPr>
          <a:xfrm>
            <a:off x="179625" y="2188700"/>
            <a:ext cx="8803699" cy="3832674"/>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58"/>
          <p:cNvSpPr txBox="1"/>
          <p:nvPr>
            <p:ph type="title"/>
          </p:nvPr>
        </p:nvSpPr>
        <p:spPr>
          <a:xfrm>
            <a:off x="612648" y="228600"/>
            <a:ext cx="8153400" cy="990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WHAT IS A BALANCED FUND?? </a:t>
            </a:r>
            <a:r>
              <a:rPr lang="en-US" sz="1100" u="sng">
                <a:solidFill>
                  <a:schemeClr val="hlink"/>
                </a:solidFill>
                <a:latin typeface="Arial"/>
                <a:ea typeface="Arial"/>
                <a:cs typeface="Arial"/>
                <a:sym typeface="Arial"/>
                <a:hlinkClick r:id="rId3"/>
              </a:rPr>
              <a:t>https://www.rbcgam.com/en/ca/products/mutual-funds/RBF604/detail</a:t>
            </a:r>
            <a:endParaRPr/>
          </a:p>
        </p:txBody>
      </p:sp>
      <p:pic>
        <p:nvPicPr>
          <p:cNvPr id="399" name="Google Shape;399;p58"/>
          <p:cNvPicPr preferRelativeResize="0"/>
          <p:nvPr/>
        </p:nvPicPr>
        <p:blipFill>
          <a:blip r:embed="rId4">
            <a:alphaModFix/>
          </a:blip>
          <a:stretch>
            <a:fillRect/>
          </a:stretch>
        </p:blipFill>
        <p:spPr>
          <a:xfrm>
            <a:off x="130650" y="1553951"/>
            <a:ext cx="8804624" cy="42894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59"/>
          <p:cNvSpPr txBox="1"/>
          <p:nvPr>
            <p:ph type="title"/>
          </p:nvPr>
        </p:nvSpPr>
        <p:spPr>
          <a:xfrm>
            <a:off x="612648" y="228600"/>
            <a:ext cx="8153400" cy="990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WHAT IS A BALANCED FUND??</a:t>
            </a:r>
            <a:endParaRPr/>
          </a:p>
        </p:txBody>
      </p:sp>
      <p:pic>
        <p:nvPicPr>
          <p:cNvPr id="405" name="Google Shape;405;p59"/>
          <p:cNvPicPr preferRelativeResize="0"/>
          <p:nvPr/>
        </p:nvPicPr>
        <p:blipFill>
          <a:blip r:embed="rId3">
            <a:alphaModFix/>
          </a:blip>
          <a:stretch>
            <a:fillRect/>
          </a:stretch>
        </p:blipFill>
        <p:spPr>
          <a:xfrm>
            <a:off x="1408325" y="1016475"/>
            <a:ext cx="6153624" cy="5621101"/>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60"/>
          <p:cNvSpPr txBox="1"/>
          <p:nvPr>
            <p:ph type="title"/>
          </p:nvPr>
        </p:nvSpPr>
        <p:spPr>
          <a:xfrm>
            <a:off x="612648" y="228600"/>
            <a:ext cx="8153400" cy="990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Which funds do you pick?</a:t>
            </a:r>
            <a:endParaRPr/>
          </a:p>
        </p:txBody>
      </p:sp>
      <p:sp>
        <p:nvSpPr>
          <p:cNvPr id="411" name="Google Shape;411;p60"/>
          <p:cNvSpPr txBox="1"/>
          <p:nvPr>
            <p:ph idx="1" type="body"/>
          </p:nvPr>
        </p:nvSpPr>
        <p:spPr>
          <a:xfrm>
            <a:off x="612648" y="1600200"/>
            <a:ext cx="8153400" cy="4495800"/>
          </a:xfrm>
          <a:prstGeom prst="rect">
            <a:avLst/>
          </a:prstGeom>
        </p:spPr>
        <p:txBody>
          <a:bodyPr anchorCtr="0" anchor="t" bIns="45700" lIns="91425" spcFirstLastPara="1" rIns="91425" wrap="square" tIns="45700">
            <a:noAutofit/>
          </a:bodyPr>
          <a:lstStyle/>
          <a:p>
            <a:pPr indent="0" lvl="0" marL="0" rtl="0" algn="l">
              <a:spcBef>
                <a:spcPts val="700"/>
              </a:spcBef>
              <a:spcAft>
                <a:spcPts val="0"/>
              </a:spcAft>
              <a:buNone/>
            </a:pPr>
            <a:r>
              <a:rPr lang="en-US" sz="1100" u="sng">
                <a:solidFill>
                  <a:schemeClr val="hlink"/>
                </a:solidFill>
                <a:latin typeface="Arial"/>
                <a:ea typeface="Arial"/>
                <a:cs typeface="Arial"/>
                <a:sym typeface="Arial"/>
                <a:hlinkClick r:id="rId3"/>
              </a:rPr>
              <a:t>https://www.theglobeandmail.com/investing/markets/funds/</a:t>
            </a:r>
            <a:endParaRPr/>
          </a:p>
          <a:p>
            <a:pPr indent="0" lvl="0" marL="0" rtl="0" algn="l">
              <a:spcBef>
                <a:spcPts val="700"/>
              </a:spcBef>
              <a:spcAft>
                <a:spcPts val="0"/>
              </a:spcAft>
              <a:buNone/>
            </a:pPr>
            <a:r>
              <a:t/>
            </a:r>
            <a:endParaRPr/>
          </a:p>
        </p:txBody>
      </p:sp>
      <p:pic>
        <p:nvPicPr>
          <p:cNvPr id="412" name="Google Shape;412;p60"/>
          <p:cNvPicPr preferRelativeResize="0"/>
          <p:nvPr/>
        </p:nvPicPr>
        <p:blipFill>
          <a:blip r:embed="rId4">
            <a:alphaModFix/>
          </a:blip>
          <a:stretch>
            <a:fillRect/>
          </a:stretch>
        </p:blipFill>
        <p:spPr>
          <a:xfrm>
            <a:off x="1392375" y="2100163"/>
            <a:ext cx="5943600" cy="429577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61"/>
          <p:cNvSpPr txBox="1"/>
          <p:nvPr>
            <p:ph idx="11" type="ftr"/>
          </p:nvPr>
        </p:nvSpPr>
        <p:spPr>
          <a:xfrm>
            <a:off x="609600" y="6248400"/>
            <a:ext cx="54213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p:txBody>
      </p:sp>
      <p:sp>
        <p:nvSpPr>
          <p:cNvPr id="418" name="Google Shape;418;p61"/>
          <p:cNvSpPr txBox="1"/>
          <p:nvPr>
            <p:ph type="title"/>
          </p:nvPr>
        </p:nvSpPr>
        <p:spPr>
          <a:xfrm>
            <a:off x="612775" y="252413"/>
            <a:ext cx="7672500" cy="971700"/>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lang="en-US" sz="3700"/>
              <a:t>An Overview of Investment Alternatives</a:t>
            </a:r>
            <a:endParaRPr/>
          </a:p>
        </p:txBody>
      </p:sp>
      <p:sp>
        <p:nvSpPr>
          <p:cNvPr id="419" name="Google Shape;419;p61"/>
          <p:cNvSpPr/>
          <p:nvPr/>
        </p:nvSpPr>
        <p:spPr>
          <a:xfrm>
            <a:off x="4484688" y="6538913"/>
            <a:ext cx="4572000" cy="2763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dk1"/>
              </a:buClr>
              <a:buSzPts val="1200"/>
              <a:buFont typeface="Noto Sans Symbols"/>
              <a:buNone/>
            </a:pPr>
            <a:r>
              <a:rPr b="0" i="1" lang="en-US" sz="1200" u="none" cap="none" strike="noStrike">
                <a:solidFill>
                  <a:schemeClr val="dk1"/>
                </a:solidFill>
                <a:latin typeface="Arial"/>
                <a:ea typeface="Arial"/>
                <a:cs typeface="Arial"/>
                <a:sym typeface="Arial"/>
              </a:rPr>
              <a:t>© 2018 McGraw-Hill Education Limited</a:t>
            </a:r>
            <a:endParaRPr b="0" i="0" sz="1200" u="none" cap="none" strike="noStrike">
              <a:solidFill>
                <a:schemeClr val="dk1"/>
              </a:solidFill>
              <a:latin typeface="Arial"/>
              <a:ea typeface="Arial"/>
              <a:cs typeface="Arial"/>
              <a:sym typeface="Arial"/>
            </a:endParaRPr>
          </a:p>
        </p:txBody>
      </p:sp>
      <p:pic>
        <p:nvPicPr>
          <p:cNvPr id="420" name="Google Shape;420;p61"/>
          <p:cNvPicPr preferRelativeResize="0"/>
          <p:nvPr/>
        </p:nvPicPr>
        <p:blipFill rotWithShape="1">
          <a:blip r:embed="rId3">
            <a:alphaModFix/>
          </a:blip>
          <a:srcRect b="0" l="0" r="0" t="0"/>
          <a:stretch/>
        </p:blipFill>
        <p:spPr>
          <a:xfrm>
            <a:off x="674526" y="1534900"/>
            <a:ext cx="7672400" cy="5014279"/>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pic>
        <p:nvPicPr>
          <p:cNvPr id="425" name="Google Shape;425;p62"/>
          <p:cNvPicPr preferRelativeResize="0"/>
          <p:nvPr/>
        </p:nvPicPr>
        <p:blipFill>
          <a:blip r:embed="rId3">
            <a:alphaModFix/>
          </a:blip>
          <a:stretch>
            <a:fillRect/>
          </a:stretch>
        </p:blipFill>
        <p:spPr>
          <a:xfrm>
            <a:off x="617775" y="122463"/>
            <a:ext cx="8075451" cy="661307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63"/>
          <p:cNvSpPr txBox="1"/>
          <p:nvPr>
            <p:ph idx="11" type="ftr"/>
          </p:nvPr>
        </p:nvSpPr>
        <p:spPr>
          <a:xfrm>
            <a:off x="609600" y="6248400"/>
            <a:ext cx="5421313"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p:txBody>
      </p:sp>
      <p:sp>
        <p:nvSpPr>
          <p:cNvPr id="431" name="Google Shape;431;p63"/>
          <p:cNvSpPr txBox="1"/>
          <p:nvPr>
            <p:ph idx="1" type="body"/>
          </p:nvPr>
        </p:nvSpPr>
        <p:spPr>
          <a:xfrm>
            <a:off x="609600" y="1512888"/>
            <a:ext cx="8382000" cy="4953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680"/>
              <a:buFont typeface="Noto Sans Symbols"/>
              <a:buNone/>
            </a:pPr>
            <a:r>
              <a:rPr b="1" lang="en-US" sz="2800"/>
              <a:t>Real Estate</a:t>
            </a:r>
            <a:endParaRPr/>
          </a:p>
          <a:p>
            <a:pPr indent="-319088" lvl="0" marL="319088" rtl="0" algn="l">
              <a:spcBef>
                <a:spcPts val="700"/>
              </a:spcBef>
              <a:spcAft>
                <a:spcPts val="0"/>
              </a:spcAft>
              <a:buSzPts val="1740"/>
              <a:buFont typeface="Noto Sans Symbols"/>
              <a:buChar char="▪"/>
            </a:pPr>
            <a:r>
              <a:rPr lang="en-US"/>
              <a:t>Buy property and sell it when it increases in value</a:t>
            </a:r>
            <a:endParaRPr/>
          </a:p>
          <a:p>
            <a:pPr indent="-319088" lvl="0" marL="319088" rtl="0" algn="l">
              <a:spcBef>
                <a:spcPts val="700"/>
              </a:spcBef>
              <a:spcAft>
                <a:spcPts val="0"/>
              </a:spcAft>
              <a:buSzPts val="1740"/>
              <a:buFont typeface="Noto Sans Symbols"/>
              <a:buChar char="▪"/>
            </a:pPr>
            <a:r>
              <a:rPr lang="en-US"/>
              <a:t>Location, location, location is important</a:t>
            </a:r>
            <a:endParaRPr/>
          </a:p>
          <a:p>
            <a:pPr indent="-319088" lvl="0" marL="319088" rtl="0" algn="l">
              <a:spcBef>
                <a:spcPts val="700"/>
              </a:spcBef>
              <a:spcAft>
                <a:spcPts val="0"/>
              </a:spcAft>
              <a:buSzPts val="1740"/>
              <a:buFont typeface="Noto Sans Symbols"/>
              <a:buChar char="▪"/>
            </a:pPr>
            <a:r>
              <a:rPr lang="en-US"/>
              <a:t>Before you buy property, consider:</a:t>
            </a:r>
            <a:endParaRPr/>
          </a:p>
          <a:p>
            <a:pPr indent="-273049" lvl="1" marL="639763" rtl="0" algn="l">
              <a:spcBef>
                <a:spcPts val="550"/>
              </a:spcBef>
              <a:spcAft>
                <a:spcPts val="0"/>
              </a:spcAft>
              <a:buSzPts val="1260"/>
              <a:buFont typeface="Noto Sans Symbols"/>
              <a:buChar char="▪"/>
            </a:pPr>
            <a:r>
              <a:rPr lang="en-US" sz="1800"/>
              <a:t>Is the property priced competitively?</a:t>
            </a:r>
            <a:endParaRPr/>
          </a:p>
          <a:p>
            <a:pPr indent="-273049" lvl="1" marL="639763" rtl="0" algn="l">
              <a:spcBef>
                <a:spcPts val="550"/>
              </a:spcBef>
              <a:spcAft>
                <a:spcPts val="0"/>
              </a:spcAft>
              <a:buSzPts val="1260"/>
              <a:buFont typeface="Noto Sans Symbols"/>
              <a:buChar char="▪"/>
            </a:pPr>
            <a:r>
              <a:rPr lang="en-US" sz="1800"/>
              <a:t>What type of financing is available, if any?</a:t>
            </a:r>
            <a:endParaRPr/>
          </a:p>
          <a:p>
            <a:pPr indent="-273049" lvl="1" marL="639763" rtl="0" algn="l">
              <a:spcBef>
                <a:spcPts val="550"/>
              </a:spcBef>
              <a:spcAft>
                <a:spcPts val="0"/>
              </a:spcAft>
              <a:buSzPts val="1260"/>
              <a:buFont typeface="Noto Sans Symbols"/>
              <a:buChar char="▪"/>
            </a:pPr>
            <a:r>
              <a:rPr lang="en-US" sz="1800"/>
              <a:t>How much are the taxes?</a:t>
            </a:r>
            <a:endParaRPr/>
          </a:p>
          <a:p>
            <a:pPr indent="-273049" lvl="1" marL="639763" rtl="0" algn="l">
              <a:spcBef>
                <a:spcPts val="550"/>
              </a:spcBef>
              <a:spcAft>
                <a:spcPts val="0"/>
              </a:spcAft>
              <a:buSzPts val="1260"/>
              <a:buFont typeface="Noto Sans Symbols"/>
              <a:buChar char="▪"/>
            </a:pPr>
            <a:r>
              <a:rPr lang="en-US" sz="1800"/>
              <a:t>What is the condition of nearby buildings/houses?</a:t>
            </a:r>
            <a:endParaRPr/>
          </a:p>
          <a:p>
            <a:pPr indent="-273049" lvl="1" marL="639763" rtl="0" algn="l">
              <a:spcBef>
                <a:spcPts val="550"/>
              </a:spcBef>
              <a:spcAft>
                <a:spcPts val="0"/>
              </a:spcAft>
              <a:buSzPts val="1260"/>
              <a:buFont typeface="Noto Sans Symbols"/>
              <a:buChar char="▪"/>
            </a:pPr>
            <a:r>
              <a:rPr lang="en-US" sz="1800"/>
              <a:t>Why are the present owners selling?</a:t>
            </a:r>
            <a:endParaRPr/>
          </a:p>
          <a:p>
            <a:pPr indent="-273049" lvl="1" marL="639763" rtl="0" algn="l">
              <a:spcBef>
                <a:spcPts val="550"/>
              </a:spcBef>
              <a:spcAft>
                <a:spcPts val="0"/>
              </a:spcAft>
              <a:buSzPts val="1260"/>
              <a:buFont typeface="Noto Sans Symbols"/>
              <a:buChar char="▪"/>
            </a:pPr>
            <a:r>
              <a:rPr lang="en-US" sz="1800"/>
              <a:t>Could the property decrease in value?</a:t>
            </a:r>
            <a:endParaRPr/>
          </a:p>
          <a:p>
            <a:pPr indent="-273049" lvl="1" marL="639763" rtl="0" algn="l">
              <a:spcBef>
                <a:spcPts val="550"/>
              </a:spcBef>
              <a:spcAft>
                <a:spcPts val="0"/>
              </a:spcAft>
              <a:buSzPts val="1260"/>
              <a:buFont typeface="Noto Sans Symbols"/>
              <a:buChar char="▪"/>
            </a:pPr>
            <a:r>
              <a:rPr lang="en-US" sz="1800"/>
              <a:t>How will I maintain and care for the property?</a:t>
            </a:r>
            <a:endParaRPr/>
          </a:p>
          <a:p>
            <a:pPr indent="-273049" lvl="1" marL="639763" rtl="0" algn="l">
              <a:spcBef>
                <a:spcPts val="550"/>
              </a:spcBef>
              <a:spcAft>
                <a:spcPts val="0"/>
              </a:spcAft>
              <a:buSzPts val="1260"/>
              <a:buFont typeface="Noto Sans Symbols"/>
              <a:buChar char="▪"/>
            </a:pPr>
            <a:r>
              <a:rPr lang="en-US" sz="1800"/>
              <a:t>Can I afford the mortgage payments if interest rates go up?</a:t>
            </a:r>
            <a:endParaRPr/>
          </a:p>
        </p:txBody>
      </p:sp>
      <p:sp>
        <p:nvSpPr>
          <p:cNvPr id="432" name="Google Shape;432;p63"/>
          <p:cNvSpPr txBox="1"/>
          <p:nvPr>
            <p:ph type="title"/>
          </p:nvPr>
        </p:nvSpPr>
        <p:spPr>
          <a:xfrm>
            <a:off x="612775" y="252413"/>
            <a:ext cx="7672388" cy="971550"/>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lang="en-US" sz="3700"/>
              <a:t>An Overview of Investment Alternatives</a:t>
            </a:r>
            <a:endParaRPr/>
          </a:p>
        </p:txBody>
      </p:sp>
      <p:sp>
        <p:nvSpPr>
          <p:cNvPr id="433" name="Google Shape;433;p63"/>
          <p:cNvSpPr/>
          <p:nvPr/>
        </p:nvSpPr>
        <p:spPr>
          <a:xfrm>
            <a:off x="4484688" y="6553200"/>
            <a:ext cx="4572000" cy="2762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dk1"/>
              </a:buClr>
              <a:buSzPts val="1200"/>
              <a:buFont typeface="Noto Sans Symbols"/>
              <a:buNone/>
            </a:pPr>
            <a:r>
              <a:rPr b="0" i="1" lang="en-US" sz="1200" u="none" cap="none" strike="noStrike">
                <a:solidFill>
                  <a:schemeClr val="dk1"/>
                </a:solidFill>
                <a:latin typeface="Arial"/>
                <a:ea typeface="Arial"/>
                <a:cs typeface="Arial"/>
                <a:sym typeface="Arial"/>
              </a:rPr>
              <a:t>© 2018 McGraw-Hill Education Limited</a:t>
            </a:r>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64"/>
          <p:cNvSpPr txBox="1"/>
          <p:nvPr>
            <p:ph idx="11" type="ftr"/>
          </p:nvPr>
        </p:nvSpPr>
        <p:spPr>
          <a:xfrm>
            <a:off x="609600" y="6248400"/>
            <a:ext cx="5421313"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p:txBody>
      </p:sp>
      <p:sp>
        <p:nvSpPr>
          <p:cNvPr id="439" name="Google Shape;439;p64"/>
          <p:cNvSpPr txBox="1"/>
          <p:nvPr>
            <p:ph idx="1" type="body"/>
          </p:nvPr>
        </p:nvSpPr>
        <p:spPr>
          <a:xfrm>
            <a:off x="609600" y="1512888"/>
            <a:ext cx="8447088" cy="5105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680"/>
              <a:buFont typeface="Noto Sans Symbols"/>
              <a:buNone/>
            </a:pPr>
            <a:r>
              <a:rPr b="1" lang="en-US" sz="2800"/>
              <a:t>Other Investment Alternatives</a:t>
            </a:r>
            <a:endParaRPr/>
          </a:p>
          <a:p>
            <a:pPr indent="-457200" lvl="0" marL="501650" rtl="0" algn="l">
              <a:lnSpc>
                <a:spcPct val="90000"/>
              </a:lnSpc>
              <a:spcBef>
                <a:spcPts val="700"/>
              </a:spcBef>
              <a:spcAft>
                <a:spcPts val="0"/>
              </a:spcAft>
              <a:buSzPts val="1740"/>
              <a:buFont typeface="Noto Sans Symbols"/>
              <a:buChar char="▪"/>
            </a:pPr>
            <a:r>
              <a:rPr lang="en-US"/>
              <a:t>A speculative investment is a high-risk investment made in the hope of earning a relatively large profit in a short time</a:t>
            </a:r>
            <a:endParaRPr/>
          </a:p>
          <a:p>
            <a:pPr indent="-457200" lvl="0" marL="501650" rtl="0" algn="l">
              <a:lnSpc>
                <a:spcPct val="90000"/>
              </a:lnSpc>
              <a:spcBef>
                <a:spcPts val="700"/>
              </a:spcBef>
              <a:spcAft>
                <a:spcPts val="0"/>
              </a:spcAft>
              <a:buSzPts val="1740"/>
              <a:buFont typeface="Noto Sans Symbols"/>
              <a:buChar char="▪"/>
            </a:pPr>
            <a:r>
              <a:rPr lang="en-US"/>
              <a:t>Typical speculative investments include:</a:t>
            </a:r>
            <a:endParaRPr/>
          </a:p>
          <a:p>
            <a:pPr indent="-273050" lvl="1" marL="639763" rtl="0" algn="l">
              <a:lnSpc>
                <a:spcPct val="90000"/>
              </a:lnSpc>
              <a:spcBef>
                <a:spcPts val="300"/>
              </a:spcBef>
              <a:spcAft>
                <a:spcPts val="0"/>
              </a:spcAft>
              <a:buSzPts val="1890"/>
              <a:buFont typeface="Noto Sans Symbols"/>
              <a:buChar char="▪"/>
            </a:pPr>
            <a:r>
              <a:rPr lang="en-US" sz="2700"/>
              <a:t>Antiques and collectibles</a:t>
            </a:r>
            <a:endParaRPr/>
          </a:p>
          <a:p>
            <a:pPr indent="-273050" lvl="1" marL="639763" rtl="0" algn="l">
              <a:lnSpc>
                <a:spcPct val="90000"/>
              </a:lnSpc>
              <a:spcBef>
                <a:spcPts val="300"/>
              </a:spcBef>
              <a:spcAft>
                <a:spcPts val="0"/>
              </a:spcAft>
              <a:buSzPts val="1890"/>
              <a:buFont typeface="Noto Sans Symbols"/>
              <a:buChar char="▪"/>
            </a:pPr>
            <a:r>
              <a:rPr lang="en-US" sz="2700"/>
              <a:t>Commodities</a:t>
            </a:r>
            <a:endParaRPr sz="2700"/>
          </a:p>
          <a:p>
            <a:pPr indent="-273050" lvl="1" marL="639763" rtl="0" algn="l">
              <a:lnSpc>
                <a:spcPct val="90000"/>
              </a:lnSpc>
              <a:spcBef>
                <a:spcPts val="300"/>
              </a:spcBef>
              <a:spcAft>
                <a:spcPts val="0"/>
              </a:spcAft>
              <a:buSzPts val="1890"/>
              <a:buFont typeface="Noto Sans Symbols"/>
              <a:buChar char="▪"/>
            </a:pPr>
            <a:r>
              <a:rPr lang="en-US" sz="2700"/>
              <a:t>Coins and stamps</a:t>
            </a:r>
            <a:endParaRPr/>
          </a:p>
          <a:p>
            <a:pPr indent="-273050" lvl="1" marL="639763" rtl="0" algn="l">
              <a:lnSpc>
                <a:spcPct val="90000"/>
              </a:lnSpc>
              <a:spcBef>
                <a:spcPts val="300"/>
              </a:spcBef>
              <a:spcAft>
                <a:spcPts val="0"/>
              </a:spcAft>
              <a:buSzPts val="1890"/>
              <a:buFont typeface="Noto Sans Symbols"/>
              <a:buChar char="▪"/>
            </a:pPr>
            <a:r>
              <a:rPr lang="en-US" sz="2700"/>
              <a:t>Precious metals and gemstones</a:t>
            </a:r>
            <a:endParaRPr/>
          </a:p>
          <a:p>
            <a:pPr indent="-273050" lvl="1" marL="639763" rtl="0" algn="l">
              <a:lnSpc>
                <a:spcPct val="90000"/>
              </a:lnSpc>
              <a:spcBef>
                <a:spcPts val="300"/>
              </a:spcBef>
              <a:spcAft>
                <a:spcPts val="0"/>
              </a:spcAft>
              <a:buSzPts val="1890"/>
              <a:buFont typeface="Noto Sans Symbols"/>
              <a:buChar char="▪"/>
            </a:pPr>
            <a:r>
              <a:rPr lang="en-US" sz="2700"/>
              <a:t>Antiques and collectibles</a:t>
            </a:r>
            <a:endParaRPr/>
          </a:p>
          <a:p>
            <a:pPr indent="-100012" lvl="2" marL="914400" rtl="0" algn="l">
              <a:lnSpc>
                <a:spcPct val="90000"/>
              </a:lnSpc>
              <a:spcBef>
                <a:spcPts val="500"/>
              </a:spcBef>
              <a:spcAft>
                <a:spcPts val="0"/>
              </a:spcAft>
              <a:buSzPts val="2025"/>
              <a:buNone/>
            </a:pPr>
            <a:r>
              <a:t/>
            </a:r>
            <a:endParaRPr sz="2700"/>
          </a:p>
        </p:txBody>
      </p:sp>
      <p:sp>
        <p:nvSpPr>
          <p:cNvPr id="440" name="Google Shape;440;p64"/>
          <p:cNvSpPr txBox="1"/>
          <p:nvPr>
            <p:ph type="title"/>
          </p:nvPr>
        </p:nvSpPr>
        <p:spPr>
          <a:xfrm>
            <a:off x="612775" y="252413"/>
            <a:ext cx="7672388" cy="971550"/>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lang="en-US" sz="3700"/>
              <a:t>An Overview of Investment Alternatives</a:t>
            </a:r>
            <a:endParaRPr/>
          </a:p>
        </p:txBody>
      </p:sp>
      <p:sp>
        <p:nvSpPr>
          <p:cNvPr id="441" name="Google Shape;441;p64"/>
          <p:cNvSpPr/>
          <p:nvPr/>
        </p:nvSpPr>
        <p:spPr>
          <a:xfrm>
            <a:off x="4484688" y="6538913"/>
            <a:ext cx="4572000" cy="2762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dk1"/>
              </a:buClr>
              <a:buSzPts val="1200"/>
              <a:buFont typeface="Noto Sans Symbols"/>
              <a:buNone/>
            </a:pPr>
            <a:r>
              <a:rPr b="0" i="1" lang="en-US" sz="1200" u="none" cap="none" strike="noStrike">
                <a:solidFill>
                  <a:schemeClr val="dk1"/>
                </a:solidFill>
                <a:latin typeface="Arial"/>
                <a:ea typeface="Arial"/>
                <a:cs typeface="Arial"/>
                <a:sym typeface="Arial"/>
              </a:rPr>
              <a:t>© 2018 McGraw-Hill Education Limited</a:t>
            </a:r>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0"/>
          <p:cNvSpPr txBox="1"/>
          <p:nvPr>
            <p:ph type="title"/>
          </p:nvPr>
        </p:nvSpPr>
        <p:spPr>
          <a:xfrm>
            <a:off x="612775" y="252413"/>
            <a:ext cx="7924800" cy="971550"/>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lang="en-US" sz="4000"/>
              <a:t>Preparing for an Investment Program</a:t>
            </a:r>
            <a:endParaRPr/>
          </a:p>
        </p:txBody>
      </p:sp>
      <p:sp>
        <p:nvSpPr>
          <p:cNvPr id="143" name="Google Shape;143;p20"/>
          <p:cNvSpPr txBox="1"/>
          <p:nvPr>
            <p:ph idx="11" type="ftr"/>
          </p:nvPr>
        </p:nvSpPr>
        <p:spPr>
          <a:xfrm>
            <a:off x="609600" y="6248400"/>
            <a:ext cx="5421313"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p:txBody>
      </p:sp>
      <p:sp>
        <p:nvSpPr>
          <p:cNvPr id="144" name="Google Shape;144;p20"/>
          <p:cNvSpPr txBox="1"/>
          <p:nvPr>
            <p:ph idx="1" type="body"/>
          </p:nvPr>
        </p:nvSpPr>
        <p:spPr>
          <a:xfrm>
            <a:off x="609600" y="1512888"/>
            <a:ext cx="8447088" cy="5133975"/>
          </a:xfrm>
          <a:prstGeom prst="rect">
            <a:avLst/>
          </a:prstGeom>
          <a:noFill/>
          <a:ln>
            <a:noFill/>
          </a:ln>
        </p:spPr>
        <p:txBody>
          <a:bodyPr anchorCtr="0" anchor="t" bIns="44450" lIns="90475" spcFirstLastPara="1" rIns="90475" wrap="square" tIns="44450">
            <a:noAutofit/>
          </a:bodyPr>
          <a:lstStyle/>
          <a:p>
            <a:pPr indent="0" lvl="0" marL="0" rtl="0" algn="l">
              <a:lnSpc>
                <a:spcPct val="90000"/>
              </a:lnSpc>
              <a:spcBef>
                <a:spcPts val="0"/>
              </a:spcBef>
              <a:spcAft>
                <a:spcPts val="0"/>
              </a:spcAft>
              <a:buSzPts val="1680"/>
              <a:buFont typeface="Noto Sans Symbols"/>
              <a:buNone/>
            </a:pPr>
            <a:r>
              <a:rPr b="1" lang="en-US" sz="2800"/>
              <a:t>Establishing Investment Goals</a:t>
            </a:r>
            <a:endParaRPr/>
          </a:p>
          <a:p>
            <a:pPr indent="-319088" lvl="0" marL="319088" rtl="0" algn="l">
              <a:lnSpc>
                <a:spcPct val="90000"/>
              </a:lnSpc>
              <a:spcBef>
                <a:spcPts val="400"/>
              </a:spcBef>
              <a:spcAft>
                <a:spcPts val="0"/>
              </a:spcAft>
              <a:buSzPts val="1620"/>
              <a:buFont typeface="Noto Sans Symbols"/>
              <a:buChar char="▪"/>
            </a:pPr>
            <a:r>
              <a:rPr lang="en-US" sz="2700"/>
              <a:t>Financial goals should be specific and measurable and tailored to your particular financial needs. Ask yourself:</a:t>
            </a:r>
            <a:endParaRPr/>
          </a:p>
          <a:p>
            <a:pPr indent="-457200" lvl="1" marL="822325" rtl="0" algn="l">
              <a:lnSpc>
                <a:spcPct val="90000"/>
              </a:lnSpc>
              <a:spcBef>
                <a:spcPts val="300"/>
              </a:spcBef>
              <a:spcAft>
                <a:spcPts val="0"/>
              </a:spcAft>
              <a:buSzPts val="1680"/>
              <a:buFont typeface="Noto Sans Symbols"/>
              <a:buChar char="▪"/>
            </a:pPr>
            <a:r>
              <a:rPr lang="en-US" sz="2400"/>
              <a:t>What will you use the money for &amp; how much will you need?</a:t>
            </a:r>
            <a:endParaRPr/>
          </a:p>
          <a:p>
            <a:pPr indent="-457200" lvl="1" marL="822325" rtl="0" algn="l">
              <a:lnSpc>
                <a:spcPct val="90000"/>
              </a:lnSpc>
              <a:spcBef>
                <a:spcPts val="300"/>
              </a:spcBef>
              <a:spcAft>
                <a:spcPts val="0"/>
              </a:spcAft>
              <a:buSzPts val="1680"/>
              <a:buFont typeface="Noto Sans Symbols"/>
              <a:buChar char="▪"/>
            </a:pPr>
            <a:r>
              <a:rPr lang="en-US" sz="2400"/>
              <a:t>How will you and how long till you obtain the money?</a:t>
            </a:r>
            <a:endParaRPr/>
          </a:p>
          <a:p>
            <a:pPr indent="-457200" lvl="1" marL="822325" rtl="0" algn="l">
              <a:lnSpc>
                <a:spcPct val="90000"/>
              </a:lnSpc>
              <a:spcBef>
                <a:spcPts val="300"/>
              </a:spcBef>
              <a:spcAft>
                <a:spcPts val="0"/>
              </a:spcAft>
              <a:buSzPts val="1680"/>
              <a:buFont typeface="Noto Sans Symbols"/>
              <a:buChar char="▪"/>
            </a:pPr>
            <a:r>
              <a:rPr lang="en-US" sz="2400"/>
              <a:t>How much risk are you willing to assume?</a:t>
            </a:r>
            <a:endParaRPr/>
          </a:p>
          <a:p>
            <a:pPr indent="-457200" lvl="1" marL="822325" rtl="0" algn="l">
              <a:lnSpc>
                <a:spcPct val="90000"/>
              </a:lnSpc>
              <a:spcBef>
                <a:spcPts val="300"/>
              </a:spcBef>
              <a:spcAft>
                <a:spcPts val="0"/>
              </a:spcAft>
              <a:buSzPts val="1680"/>
              <a:buFont typeface="Noto Sans Symbols"/>
              <a:buChar char="▪"/>
            </a:pPr>
            <a:r>
              <a:rPr lang="en-US" sz="2400"/>
              <a:t>Are goals reasonable and are you willing to sacrifice current consumption to invest?</a:t>
            </a:r>
            <a:endParaRPr/>
          </a:p>
          <a:p>
            <a:pPr indent="-457200" lvl="1" marL="822325" rtl="0" algn="l">
              <a:lnSpc>
                <a:spcPct val="90000"/>
              </a:lnSpc>
              <a:spcBef>
                <a:spcPts val="300"/>
              </a:spcBef>
              <a:spcAft>
                <a:spcPts val="0"/>
              </a:spcAft>
              <a:buSzPts val="1680"/>
              <a:buFont typeface="Noto Sans Symbols"/>
              <a:buChar char="▪"/>
            </a:pPr>
            <a:r>
              <a:rPr lang="en-US" sz="2400"/>
              <a:t>What possible economic &amp; personal conditions could alter your investment goals?</a:t>
            </a:r>
            <a:endParaRPr/>
          </a:p>
          <a:p>
            <a:pPr indent="-457200" lvl="1" marL="822325" rtl="0" algn="l">
              <a:lnSpc>
                <a:spcPct val="90000"/>
              </a:lnSpc>
              <a:spcBef>
                <a:spcPts val="300"/>
              </a:spcBef>
              <a:spcAft>
                <a:spcPts val="0"/>
              </a:spcAft>
              <a:buSzPts val="1680"/>
              <a:buFont typeface="Noto Sans Symbols"/>
              <a:buChar char="▪"/>
            </a:pPr>
            <a:r>
              <a:rPr lang="en-US" sz="2400"/>
              <a:t>What will happen if you don’t reach your goals?</a:t>
            </a:r>
            <a:endParaRPr/>
          </a:p>
          <a:p>
            <a:pPr indent="-457200" lvl="1" marL="822325" rtl="0" algn="l">
              <a:lnSpc>
                <a:spcPct val="90000"/>
              </a:lnSpc>
              <a:spcBef>
                <a:spcPts val="300"/>
              </a:spcBef>
              <a:spcAft>
                <a:spcPts val="0"/>
              </a:spcAft>
              <a:buSzPts val="1680"/>
              <a:buFont typeface="Noto Sans Symbols"/>
              <a:buChar char="▪"/>
            </a:pPr>
            <a:r>
              <a:rPr lang="en-US" sz="2400"/>
              <a:t>Considering your economic circumstances, are your investment goals reasonable</a:t>
            </a:r>
            <a:endParaRPr/>
          </a:p>
        </p:txBody>
      </p:sp>
      <p:sp>
        <p:nvSpPr>
          <p:cNvPr id="145" name="Google Shape;145;p20"/>
          <p:cNvSpPr/>
          <p:nvPr/>
        </p:nvSpPr>
        <p:spPr>
          <a:xfrm>
            <a:off x="4484688" y="6538913"/>
            <a:ext cx="4572000" cy="2762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dk1"/>
              </a:buClr>
              <a:buSzPts val="1200"/>
              <a:buFont typeface="Noto Sans Symbols"/>
              <a:buNone/>
            </a:pPr>
            <a:r>
              <a:rPr b="0" i="1" lang="en-US" sz="1200" u="none" cap="none" strike="noStrike">
                <a:solidFill>
                  <a:schemeClr val="dk1"/>
                </a:solidFill>
                <a:latin typeface="Arial"/>
                <a:ea typeface="Arial"/>
                <a:cs typeface="Arial"/>
                <a:sym typeface="Arial"/>
              </a:rPr>
              <a:t>© 2018 McGraw-Hill Education Limited</a:t>
            </a:r>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65"/>
          <p:cNvSpPr txBox="1"/>
          <p:nvPr>
            <p:ph idx="1" type="body"/>
          </p:nvPr>
        </p:nvSpPr>
        <p:spPr>
          <a:xfrm>
            <a:off x="612775" y="1600200"/>
            <a:ext cx="8153400" cy="44958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3960"/>
              <a:buFont typeface="Noto Sans Symbols"/>
              <a:buNone/>
            </a:pPr>
            <a:r>
              <a:rPr lang="en-US" sz="6600"/>
              <a:t>HOW DO I MAKE MONEY????</a:t>
            </a:r>
            <a:endParaRPr sz="6600"/>
          </a:p>
        </p:txBody>
      </p:sp>
      <p:sp>
        <p:nvSpPr>
          <p:cNvPr id="447" name="Google Shape;447;p65"/>
          <p:cNvSpPr txBox="1"/>
          <p:nvPr>
            <p:ph idx="11" type="ftr"/>
          </p:nvPr>
        </p:nvSpPr>
        <p:spPr>
          <a:xfrm>
            <a:off x="609600" y="6248400"/>
            <a:ext cx="54213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t/>
            </a:r>
            <a:endParaRPr b="0" i="0" sz="1400" u="none" cap="none" strike="noStrike">
              <a:solidFill>
                <a:schemeClr val="dk2"/>
              </a:solidFill>
              <a:latin typeface="Arial"/>
              <a:ea typeface="Arial"/>
              <a:cs typeface="Arial"/>
              <a:sym typeface="Arial"/>
            </a:endParaRPr>
          </a:p>
          <a:p>
            <a:pPr indent="0" lvl="0" marL="0" rtl="0" algn="r">
              <a:spcBef>
                <a:spcPts val="280"/>
              </a:spcBef>
              <a:spcAft>
                <a:spcPts val="0"/>
              </a:spcAft>
              <a:buNone/>
            </a:pPr>
            <a:r>
              <a:t/>
            </a:r>
            <a:endParaRPr b="0" i="0" sz="1400" u="none" cap="none" strike="noStrike">
              <a:solidFill>
                <a:schemeClr val="dk2"/>
              </a:solidFill>
              <a:latin typeface="Arial"/>
              <a:ea typeface="Arial"/>
              <a:cs typeface="Arial"/>
              <a:sym typeface="Arial"/>
            </a:endParaRPr>
          </a:p>
          <a:p>
            <a:pPr indent="0" lvl="0" marL="0" rtl="0" algn="r">
              <a:spcBef>
                <a:spcPts val="280"/>
              </a:spcBef>
              <a:spcAft>
                <a:spcPts val="0"/>
              </a:spcAft>
              <a:buNone/>
            </a:pPr>
            <a:r>
              <a:t/>
            </a:r>
            <a:endParaRPr b="0" i="0" sz="1400" u="none" cap="none" strike="noStrike">
              <a:solidFill>
                <a:schemeClr val="dk2"/>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66"/>
          <p:cNvSpPr txBox="1"/>
          <p:nvPr>
            <p:ph idx="11" type="ftr"/>
          </p:nvPr>
        </p:nvSpPr>
        <p:spPr>
          <a:xfrm>
            <a:off x="609600" y="6248400"/>
            <a:ext cx="54213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p:txBody>
      </p:sp>
      <p:sp>
        <p:nvSpPr>
          <p:cNvPr id="453" name="Google Shape;453;p66"/>
          <p:cNvSpPr txBox="1"/>
          <p:nvPr>
            <p:ph idx="1" type="body"/>
          </p:nvPr>
        </p:nvSpPr>
        <p:spPr>
          <a:xfrm>
            <a:off x="609600" y="1512888"/>
            <a:ext cx="8447100" cy="49530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SzPts val="1680"/>
              <a:buFont typeface="Noto Sans Symbols"/>
              <a:buNone/>
            </a:pPr>
            <a:r>
              <a:rPr b="1" lang="en-US" sz="2800"/>
              <a:t>Investment Income</a:t>
            </a:r>
            <a:endParaRPr/>
          </a:p>
          <a:p>
            <a:pPr indent="-319087" lvl="0" marL="319087" rtl="0" algn="l">
              <a:spcBef>
                <a:spcPts val="700"/>
              </a:spcBef>
              <a:spcAft>
                <a:spcPts val="0"/>
              </a:spcAft>
              <a:buSzPts val="1680"/>
              <a:buFont typeface="Noto Sans Symbols"/>
              <a:buChar char="▪"/>
            </a:pPr>
            <a:r>
              <a:rPr lang="en-US" sz="2800"/>
              <a:t>Purchase certain investments because you want a predictable source of income</a:t>
            </a:r>
            <a:endParaRPr/>
          </a:p>
          <a:p>
            <a:pPr indent="-273050" lvl="1" marL="639762" rtl="0" algn="l">
              <a:spcBef>
                <a:spcPts val="550"/>
              </a:spcBef>
              <a:spcAft>
                <a:spcPts val="0"/>
              </a:spcAft>
              <a:buSzPts val="1820"/>
              <a:buFont typeface="Noto Sans Symbols"/>
              <a:buChar char="▪"/>
            </a:pPr>
            <a:r>
              <a:rPr lang="en-US"/>
              <a:t>GIC’s, Savings Bonds, and Treasury Bills</a:t>
            </a:r>
            <a:endParaRPr/>
          </a:p>
          <a:p>
            <a:pPr indent="-319087" lvl="0" marL="319087" rtl="0" algn="l">
              <a:spcBef>
                <a:spcPts val="700"/>
              </a:spcBef>
              <a:spcAft>
                <a:spcPts val="0"/>
              </a:spcAft>
              <a:buSzPts val="1680"/>
              <a:buFont typeface="Noto Sans Symbols"/>
              <a:buChar char="▪"/>
            </a:pPr>
            <a:r>
              <a:rPr lang="en-US" sz="2800"/>
              <a:t>Other sources of investment income are not as predictable</a:t>
            </a:r>
            <a:endParaRPr/>
          </a:p>
          <a:p>
            <a:pPr indent="-273050" lvl="1" marL="639762" rtl="0" algn="l">
              <a:spcBef>
                <a:spcPts val="550"/>
              </a:spcBef>
              <a:spcAft>
                <a:spcPts val="0"/>
              </a:spcAft>
              <a:buSzPts val="1820"/>
              <a:buFont typeface="Noto Sans Symbols"/>
              <a:buChar char="▪"/>
            </a:pPr>
            <a:r>
              <a:rPr lang="en-US"/>
              <a:t>Mutual funds, real estate rental property</a:t>
            </a:r>
            <a:endParaRPr/>
          </a:p>
          <a:p>
            <a:pPr indent="-273050" lvl="1" marL="639762" rtl="0" algn="l">
              <a:spcBef>
                <a:spcPts val="550"/>
              </a:spcBef>
              <a:spcAft>
                <a:spcPts val="0"/>
              </a:spcAft>
              <a:buSzPts val="1820"/>
              <a:buFont typeface="Noto Sans Symbols"/>
              <a:buChar char="▪"/>
            </a:pPr>
            <a:r>
              <a:rPr lang="en-US"/>
              <a:t>Speculative investments such as precious metals, gems, and collectibles offer little potential for regular income</a:t>
            </a:r>
            <a:endParaRPr/>
          </a:p>
        </p:txBody>
      </p:sp>
      <p:sp>
        <p:nvSpPr>
          <p:cNvPr id="454" name="Google Shape;454;p66"/>
          <p:cNvSpPr txBox="1"/>
          <p:nvPr/>
        </p:nvSpPr>
        <p:spPr>
          <a:xfrm>
            <a:off x="606425" y="228600"/>
            <a:ext cx="8301000" cy="971700"/>
          </a:xfrm>
          <a:prstGeom prst="rect">
            <a:avLst/>
          </a:prstGeom>
          <a:noFill/>
          <a:ln>
            <a:noFill/>
          </a:ln>
        </p:spPr>
        <p:txBody>
          <a:bodyPr anchorCtr="0" anchor="ctr" bIns="44450" lIns="90475" spcFirstLastPara="1" rIns="90475" wrap="square" tIns="44450">
            <a:noAutofit/>
          </a:bodyPr>
          <a:lstStyle/>
          <a:p>
            <a:pPr indent="0" lvl="0" marL="0" marR="0" rtl="0" algn="l">
              <a:spcBef>
                <a:spcPts val="0"/>
              </a:spcBef>
              <a:spcAft>
                <a:spcPts val="0"/>
              </a:spcAft>
              <a:buClr>
                <a:schemeClr val="dk2"/>
              </a:buClr>
              <a:buSzPts val="3700"/>
              <a:buFont typeface="Noto Sans Symbols"/>
              <a:buNone/>
            </a:pPr>
            <a:r>
              <a:rPr b="0" i="0" lang="en-US" sz="3700" u="none" cap="none" strike="noStrike">
                <a:solidFill>
                  <a:schemeClr val="dk2"/>
                </a:solidFill>
                <a:latin typeface="Twentieth Century"/>
                <a:ea typeface="Twentieth Century"/>
                <a:cs typeface="Twentieth Century"/>
                <a:sym typeface="Twentieth Century"/>
              </a:rPr>
              <a:t>Factors Affecting the Choice of Investments</a:t>
            </a:r>
            <a:endParaRPr/>
          </a:p>
        </p:txBody>
      </p:sp>
      <p:sp>
        <p:nvSpPr>
          <p:cNvPr id="455" name="Google Shape;455;p66"/>
          <p:cNvSpPr/>
          <p:nvPr/>
        </p:nvSpPr>
        <p:spPr>
          <a:xfrm>
            <a:off x="4484688" y="6538913"/>
            <a:ext cx="4572000" cy="2763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dk1"/>
              </a:buClr>
              <a:buSzPts val="1200"/>
              <a:buFont typeface="Noto Sans Symbols"/>
              <a:buNone/>
            </a:pPr>
            <a:r>
              <a:rPr b="0" i="1" lang="en-US" sz="1200" u="none" cap="none" strike="noStrike">
                <a:solidFill>
                  <a:schemeClr val="dk1"/>
                </a:solidFill>
                <a:latin typeface="Arial"/>
                <a:ea typeface="Arial"/>
                <a:cs typeface="Arial"/>
                <a:sym typeface="Arial"/>
              </a:rPr>
              <a:t>© 2018 McGraw-Hill Education Limited</a:t>
            </a:r>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67"/>
          <p:cNvSpPr txBox="1"/>
          <p:nvPr>
            <p:ph idx="11" type="ftr"/>
          </p:nvPr>
        </p:nvSpPr>
        <p:spPr>
          <a:xfrm>
            <a:off x="609600" y="6248400"/>
            <a:ext cx="54213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p:txBody>
      </p:sp>
      <p:sp>
        <p:nvSpPr>
          <p:cNvPr id="461" name="Google Shape;461;p67"/>
          <p:cNvSpPr txBox="1"/>
          <p:nvPr>
            <p:ph idx="1" type="body"/>
          </p:nvPr>
        </p:nvSpPr>
        <p:spPr>
          <a:xfrm>
            <a:off x="609600" y="1512888"/>
            <a:ext cx="8309100" cy="4953000"/>
          </a:xfrm>
          <a:prstGeom prst="rect">
            <a:avLst/>
          </a:prstGeom>
          <a:noFill/>
          <a:ln>
            <a:noFill/>
          </a:ln>
        </p:spPr>
        <p:txBody>
          <a:bodyPr anchorCtr="0" anchor="t" bIns="44450" lIns="90475" spcFirstLastPara="1" rIns="90475" wrap="square" tIns="44450">
            <a:noAutofit/>
          </a:bodyPr>
          <a:lstStyle/>
          <a:p>
            <a:pPr indent="-319087" lvl="0" marL="319087" rtl="0" algn="l">
              <a:spcBef>
                <a:spcPts val="0"/>
              </a:spcBef>
              <a:spcAft>
                <a:spcPts val="0"/>
              </a:spcAft>
              <a:buSzPts val="1680"/>
              <a:buFont typeface="Noto Sans Symbols"/>
              <a:buNone/>
            </a:pPr>
            <a:r>
              <a:rPr b="1" lang="en-US" sz="2800"/>
              <a:t>Investment Growth</a:t>
            </a:r>
            <a:endParaRPr b="1" sz="3200"/>
          </a:p>
          <a:p>
            <a:pPr indent="-319087" lvl="0" marL="319087" rtl="0" algn="l">
              <a:spcBef>
                <a:spcPts val="700"/>
              </a:spcBef>
              <a:spcAft>
                <a:spcPts val="0"/>
              </a:spcAft>
              <a:buSzPts val="1680"/>
              <a:buFont typeface="Noto Sans Symbols"/>
              <a:buChar char="▪"/>
            </a:pPr>
            <a:r>
              <a:rPr lang="en-US" sz="2800"/>
              <a:t>Investments will increase in value</a:t>
            </a:r>
            <a:endParaRPr/>
          </a:p>
          <a:p>
            <a:pPr indent="-273050" lvl="1" marL="639762" rtl="0" algn="l">
              <a:spcBef>
                <a:spcPts val="550"/>
              </a:spcBef>
              <a:spcAft>
                <a:spcPts val="0"/>
              </a:spcAft>
              <a:buSzPts val="1820"/>
              <a:buFont typeface="Noto Sans Symbols"/>
              <a:buChar char="▪"/>
            </a:pPr>
            <a:r>
              <a:rPr lang="en-US"/>
              <a:t>Common stock</a:t>
            </a:r>
            <a:endParaRPr/>
          </a:p>
          <a:p>
            <a:pPr indent="-273050" lvl="1" marL="639762" rtl="0" algn="l">
              <a:spcBef>
                <a:spcPts val="550"/>
              </a:spcBef>
              <a:spcAft>
                <a:spcPts val="0"/>
              </a:spcAft>
              <a:buSzPts val="1820"/>
              <a:buFont typeface="Noto Sans Symbols"/>
              <a:buChar char="▪"/>
            </a:pPr>
            <a:r>
              <a:rPr lang="en-US"/>
              <a:t>Growth stocks reinvest retained earnings</a:t>
            </a:r>
            <a:endParaRPr/>
          </a:p>
          <a:p>
            <a:pPr indent="-273050" lvl="1" marL="639762" rtl="0" algn="l">
              <a:spcBef>
                <a:spcPts val="550"/>
              </a:spcBef>
              <a:spcAft>
                <a:spcPts val="0"/>
              </a:spcAft>
              <a:buSzPts val="1820"/>
              <a:buFont typeface="Noto Sans Symbols"/>
              <a:buChar char="▪"/>
            </a:pPr>
            <a:r>
              <a:rPr lang="en-US"/>
              <a:t>Bonds, mutual funds, and real estate</a:t>
            </a:r>
            <a:endParaRPr/>
          </a:p>
          <a:p>
            <a:pPr indent="0" lvl="0" marL="0" rtl="0" algn="l">
              <a:spcBef>
                <a:spcPts val="700"/>
              </a:spcBef>
              <a:spcAft>
                <a:spcPts val="0"/>
              </a:spcAft>
              <a:buSzPts val="1680"/>
              <a:buFont typeface="Noto Sans Symbols"/>
              <a:buNone/>
            </a:pPr>
            <a:r>
              <a:rPr b="1" lang="en-US" sz="2800"/>
              <a:t>Investment Liquidity</a:t>
            </a:r>
            <a:endParaRPr/>
          </a:p>
          <a:p>
            <a:pPr indent="-319087" lvl="0" marL="319087" rtl="0" algn="l">
              <a:spcBef>
                <a:spcPts val="700"/>
              </a:spcBef>
              <a:spcAft>
                <a:spcPts val="0"/>
              </a:spcAft>
              <a:buSzPts val="1680"/>
              <a:buFont typeface="Noto Sans Symbols"/>
              <a:buChar char="▪"/>
            </a:pPr>
            <a:r>
              <a:rPr lang="en-US" sz="2800"/>
              <a:t>Ability to buy or sell an investment quickly without substantially affecting the investment’s value</a:t>
            </a:r>
            <a:endParaRPr/>
          </a:p>
        </p:txBody>
      </p:sp>
      <p:sp>
        <p:nvSpPr>
          <p:cNvPr id="462" name="Google Shape;462;p67"/>
          <p:cNvSpPr txBox="1"/>
          <p:nvPr/>
        </p:nvSpPr>
        <p:spPr>
          <a:xfrm>
            <a:off x="606425" y="228600"/>
            <a:ext cx="8301000" cy="971700"/>
          </a:xfrm>
          <a:prstGeom prst="rect">
            <a:avLst/>
          </a:prstGeom>
          <a:noFill/>
          <a:ln>
            <a:noFill/>
          </a:ln>
        </p:spPr>
        <p:txBody>
          <a:bodyPr anchorCtr="0" anchor="ctr" bIns="44450" lIns="90475" spcFirstLastPara="1" rIns="90475" wrap="square" tIns="44450">
            <a:noAutofit/>
          </a:bodyPr>
          <a:lstStyle/>
          <a:p>
            <a:pPr indent="0" lvl="0" marL="0" marR="0" rtl="0" algn="l">
              <a:spcBef>
                <a:spcPts val="0"/>
              </a:spcBef>
              <a:spcAft>
                <a:spcPts val="0"/>
              </a:spcAft>
              <a:buClr>
                <a:schemeClr val="dk2"/>
              </a:buClr>
              <a:buSzPts val="3700"/>
              <a:buFont typeface="Noto Sans Symbols"/>
              <a:buNone/>
            </a:pPr>
            <a:r>
              <a:rPr b="0" i="0" lang="en-US" sz="3700" u="none" cap="none" strike="noStrike">
                <a:solidFill>
                  <a:schemeClr val="dk2"/>
                </a:solidFill>
                <a:latin typeface="Twentieth Century"/>
                <a:ea typeface="Twentieth Century"/>
                <a:cs typeface="Twentieth Century"/>
                <a:sym typeface="Twentieth Century"/>
              </a:rPr>
              <a:t>Factors Affecting the Choice of Investments</a:t>
            </a:r>
            <a:endParaRPr/>
          </a:p>
        </p:txBody>
      </p:sp>
      <p:sp>
        <p:nvSpPr>
          <p:cNvPr id="463" name="Google Shape;463;p67"/>
          <p:cNvSpPr/>
          <p:nvPr/>
        </p:nvSpPr>
        <p:spPr>
          <a:xfrm>
            <a:off x="4484688" y="6538913"/>
            <a:ext cx="4572000" cy="2763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dk1"/>
              </a:buClr>
              <a:buSzPts val="1200"/>
              <a:buFont typeface="Noto Sans Symbols"/>
              <a:buNone/>
            </a:pPr>
            <a:r>
              <a:rPr b="0" i="1" lang="en-US" sz="1200" u="none" cap="none" strike="noStrike">
                <a:solidFill>
                  <a:schemeClr val="dk1"/>
                </a:solidFill>
                <a:latin typeface="Arial"/>
                <a:ea typeface="Arial"/>
                <a:cs typeface="Arial"/>
                <a:sym typeface="Arial"/>
              </a:rPr>
              <a:t>© 2018 McGraw-Hill Education Limited</a:t>
            </a:r>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68"/>
          <p:cNvSpPr txBox="1"/>
          <p:nvPr>
            <p:ph idx="11" type="ftr"/>
          </p:nvPr>
        </p:nvSpPr>
        <p:spPr>
          <a:xfrm>
            <a:off x="609600" y="6248400"/>
            <a:ext cx="5421313"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p:txBody>
      </p:sp>
      <p:sp>
        <p:nvSpPr>
          <p:cNvPr id="469" name="Google Shape;469;p68"/>
          <p:cNvSpPr txBox="1"/>
          <p:nvPr>
            <p:ph idx="1" type="body"/>
          </p:nvPr>
        </p:nvSpPr>
        <p:spPr>
          <a:xfrm>
            <a:off x="536125" y="1566625"/>
            <a:ext cx="8305800" cy="4902300"/>
          </a:xfrm>
          <a:prstGeom prst="rect">
            <a:avLst/>
          </a:prstGeom>
          <a:noFill/>
          <a:ln>
            <a:noFill/>
          </a:ln>
        </p:spPr>
        <p:txBody>
          <a:bodyPr anchorCtr="0" anchor="t" bIns="45700" lIns="91425" spcFirstLastPara="1" rIns="91425" wrap="square" tIns="45700">
            <a:noAutofit/>
          </a:bodyPr>
          <a:lstStyle/>
          <a:p>
            <a:pPr indent="-319088" lvl="0" marL="319088" rtl="0" algn="l">
              <a:lnSpc>
                <a:spcPct val="90000"/>
              </a:lnSpc>
              <a:spcBef>
                <a:spcPts val="700"/>
              </a:spcBef>
              <a:spcAft>
                <a:spcPts val="0"/>
              </a:spcAft>
              <a:buSzPts val="1680"/>
              <a:buFont typeface="Noto Sans Symbols"/>
              <a:buChar char="▪"/>
            </a:pPr>
            <a:r>
              <a:rPr lang="en-US" sz="2800"/>
              <a:t>Diversification</a:t>
            </a:r>
            <a:endParaRPr/>
          </a:p>
          <a:p>
            <a:pPr indent="-273049" lvl="1" marL="639763" rtl="0" algn="l">
              <a:lnSpc>
                <a:spcPct val="90000"/>
              </a:lnSpc>
              <a:spcBef>
                <a:spcPts val="550"/>
              </a:spcBef>
              <a:spcAft>
                <a:spcPts val="0"/>
              </a:spcAft>
              <a:buSzPts val="1820"/>
              <a:buFont typeface="Noto Sans Symbols"/>
              <a:buChar char="▪"/>
            </a:pPr>
            <a:r>
              <a:rPr lang="en-US"/>
              <a:t>Spreading your assets among several types of investments to lessen risk</a:t>
            </a:r>
            <a:endParaRPr/>
          </a:p>
          <a:p>
            <a:pPr indent="-319088" lvl="0" marL="319088" rtl="0" algn="l">
              <a:lnSpc>
                <a:spcPct val="90000"/>
              </a:lnSpc>
              <a:spcBef>
                <a:spcPts val="700"/>
              </a:spcBef>
              <a:spcAft>
                <a:spcPts val="0"/>
              </a:spcAft>
              <a:buSzPts val="1680"/>
              <a:buFont typeface="Noto Sans Symbols"/>
              <a:buChar char="▪"/>
            </a:pPr>
            <a:r>
              <a:rPr lang="en-US" sz="2800"/>
              <a:t>A Personal Investment Plan</a:t>
            </a:r>
            <a:endParaRPr/>
          </a:p>
          <a:p>
            <a:pPr indent="-273049" lvl="1" marL="639763" rtl="0" algn="l">
              <a:lnSpc>
                <a:spcPct val="90000"/>
              </a:lnSpc>
              <a:spcBef>
                <a:spcPts val="550"/>
              </a:spcBef>
              <a:spcAft>
                <a:spcPts val="0"/>
              </a:spcAft>
              <a:buSzPts val="1820"/>
              <a:buFont typeface="Noto Sans Symbols"/>
              <a:buChar char="▪"/>
            </a:pPr>
            <a:r>
              <a:rPr lang="en-US"/>
              <a:t>Establish goals and determine the amount of money needed to obtain them</a:t>
            </a:r>
            <a:endParaRPr/>
          </a:p>
          <a:p>
            <a:pPr indent="-273049" lvl="1" marL="639763" rtl="0" algn="l">
              <a:lnSpc>
                <a:spcPct val="90000"/>
              </a:lnSpc>
              <a:spcBef>
                <a:spcPts val="550"/>
              </a:spcBef>
              <a:spcAft>
                <a:spcPts val="0"/>
              </a:spcAft>
              <a:buSzPts val="1820"/>
              <a:buFont typeface="Noto Sans Symbols"/>
              <a:buChar char="▪"/>
            </a:pPr>
            <a:r>
              <a:rPr lang="en-US"/>
              <a:t>Evaluate risk and potential return on different investments</a:t>
            </a:r>
            <a:endParaRPr/>
          </a:p>
          <a:p>
            <a:pPr indent="-273049" lvl="1" marL="639763" rtl="0" algn="l">
              <a:lnSpc>
                <a:spcPct val="90000"/>
              </a:lnSpc>
              <a:spcBef>
                <a:spcPts val="550"/>
              </a:spcBef>
              <a:spcAft>
                <a:spcPts val="0"/>
              </a:spcAft>
              <a:buSzPts val="1820"/>
              <a:buFont typeface="Noto Sans Symbols"/>
              <a:buChar char="▪"/>
            </a:pPr>
            <a:r>
              <a:rPr lang="en-US"/>
              <a:t>After choosing your investments continue to evaluate your program</a:t>
            </a:r>
            <a:endParaRPr/>
          </a:p>
        </p:txBody>
      </p:sp>
      <p:sp>
        <p:nvSpPr>
          <p:cNvPr id="470" name="Google Shape;470;p68"/>
          <p:cNvSpPr txBox="1"/>
          <p:nvPr>
            <p:ph type="title"/>
          </p:nvPr>
        </p:nvSpPr>
        <p:spPr>
          <a:xfrm>
            <a:off x="166000" y="252425"/>
            <a:ext cx="8817300" cy="971700"/>
          </a:xfrm>
          <a:prstGeom prst="rect">
            <a:avLst/>
          </a:prstGeom>
          <a:noFill/>
          <a:ln>
            <a:noFill/>
          </a:ln>
        </p:spPr>
        <p:txBody>
          <a:bodyPr anchorCtr="0" anchor="ctr" bIns="44450" lIns="90475" spcFirstLastPara="1" rIns="90475" wrap="square" tIns="44450">
            <a:noAutofit/>
          </a:bodyPr>
          <a:lstStyle/>
          <a:p>
            <a:pPr indent="0" lvl="0" marL="0" rtl="0" algn="l">
              <a:lnSpc>
                <a:spcPct val="90000"/>
              </a:lnSpc>
              <a:spcBef>
                <a:spcPts val="0"/>
              </a:spcBef>
              <a:spcAft>
                <a:spcPts val="0"/>
              </a:spcAft>
              <a:buClr>
                <a:schemeClr val="dk1"/>
              </a:buClr>
              <a:buSzPts val="1680"/>
              <a:buFont typeface="Noto Sans Symbols"/>
              <a:buNone/>
            </a:pPr>
            <a:r>
              <a:rPr b="1" lang="en-US" sz="3900">
                <a:solidFill>
                  <a:schemeClr val="dk1"/>
                </a:solidFill>
              </a:rPr>
              <a:t>Factors That Affect Investment Choices</a:t>
            </a:r>
            <a:endParaRPr sz="4000">
              <a:solidFill>
                <a:schemeClr val="dk1"/>
              </a:solidFill>
            </a:endParaRPr>
          </a:p>
          <a:p>
            <a:pPr indent="0" lvl="0" marL="0" rtl="0" algn="l">
              <a:spcBef>
                <a:spcPts val="0"/>
              </a:spcBef>
              <a:spcAft>
                <a:spcPts val="0"/>
              </a:spcAft>
              <a:buNone/>
            </a:pPr>
            <a:r>
              <a:t/>
            </a:r>
            <a:endParaRPr sz="3700"/>
          </a:p>
        </p:txBody>
      </p:sp>
      <p:sp>
        <p:nvSpPr>
          <p:cNvPr id="471" name="Google Shape;471;p68"/>
          <p:cNvSpPr/>
          <p:nvPr/>
        </p:nvSpPr>
        <p:spPr>
          <a:xfrm>
            <a:off x="4484688" y="6538913"/>
            <a:ext cx="4572000" cy="2762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dk1"/>
              </a:buClr>
              <a:buSzPts val="1200"/>
              <a:buFont typeface="Noto Sans Symbols"/>
              <a:buNone/>
            </a:pPr>
            <a:r>
              <a:rPr b="0" i="1" lang="en-US" sz="1200" u="none" cap="none" strike="noStrike">
                <a:solidFill>
                  <a:schemeClr val="dk1"/>
                </a:solidFill>
                <a:latin typeface="Arial"/>
                <a:ea typeface="Arial"/>
                <a:cs typeface="Arial"/>
                <a:sym typeface="Arial"/>
              </a:rPr>
              <a:t>© 2018 McGraw-Hill Education Limited</a:t>
            </a:r>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69"/>
          <p:cNvSpPr txBox="1"/>
          <p:nvPr>
            <p:ph type="title"/>
          </p:nvPr>
        </p:nvSpPr>
        <p:spPr>
          <a:xfrm>
            <a:off x="612775" y="252413"/>
            <a:ext cx="8271000" cy="971700"/>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lang="en-US" sz="3700"/>
              <a:t>Factors Affecting the Choice of Investments</a:t>
            </a:r>
            <a:endParaRPr/>
          </a:p>
        </p:txBody>
      </p:sp>
      <p:sp>
        <p:nvSpPr>
          <p:cNvPr id="477" name="Google Shape;477;p69"/>
          <p:cNvSpPr txBox="1"/>
          <p:nvPr>
            <p:ph idx="11" type="ftr"/>
          </p:nvPr>
        </p:nvSpPr>
        <p:spPr>
          <a:xfrm>
            <a:off x="609600" y="6248400"/>
            <a:ext cx="54213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p:txBody>
      </p:sp>
      <p:sp>
        <p:nvSpPr>
          <p:cNvPr id="478" name="Google Shape;478;p69"/>
          <p:cNvSpPr txBox="1"/>
          <p:nvPr>
            <p:ph idx="1" type="body"/>
          </p:nvPr>
        </p:nvSpPr>
        <p:spPr>
          <a:xfrm>
            <a:off x="609600" y="1512888"/>
            <a:ext cx="8458200" cy="50292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SzPts val="1680"/>
              <a:buFont typeface="Noto Sans Symbols"/>
              <a:buNone/>
            </a:pPr>
            <a:r>
              <a:rPr lang="en-US" sz="2800"/>
              <a:t>Safety and Risk</a:t>
            </a:r>
            <a:endParaRPr/>
          </a:p>
          <a:p>
            <a:pPr indent="-273049" lvl="1" marL="639762" rtl="0" algn="l">
              <a:spcBef>
                <a:spcPts val="0"/>
              </a:spcBef>
              <a:spcAft>
                <a:spcPts val="0"/>
              </a:spcAft>
              <a:buSzPts val="1680"/>
              <a:buFont typeface="Noto Sans Symbols"/>
              <a:buChar char="▪"/>
            </a:pPr>
            <a:r>
              <a:rPr lang="en-US" sz="2400"/>
              <a:t>The potential return on any investment should be directly related to the risk the investor assumes</a:t>
            </a:r>
            <a:endParaRPr/>
          </a:p>
          <a:p>
            <a:pPr indent="-319087" lvl="0" marL="319087" rtl="0" algn="l">
              <a:spcBef>
                <a:spcPts val="0"/>
              </a:spcBef>
              <a:spcAft>
                <a:spcPts val="0"/>
              </a:spcAft>
              <a:buSzPts val="1680"/>
              <a:buFont typeface="Noto Sans Symbols"/>
              <a:buChar char="▪"/>
            </a:pPr>
            <a:r>
              <a:rPr lang="en-US" sz="2800"/>
              <a:t>Safety in an investment means minimal risk of loss</a:t>
            </a:r>
            <a:endParaRPr/>
          </a:p>
          <a:p>
            <a:pPr indent="-273049" lvl="1" marL="639762" rtl="0" algn="l">
              <a:spcBef>
                <a:spcPts val="0"/>
              </a:spcBef>
              <a:spcAft>
                <a:spcPts val="0"/>
              </a:spcAft>
              <a:buSzPts val="1680"/>
              <a:buFont typeface="Noto Sans Symbols"/>
              <a:buChar char="▪"/>
            </a:pPr>
            <a:r>
              <a:rPr lang="en-US" sz="2400"/>
              <a:t>Potential return on any investment should be directly related to the risk the investor assumes</a:t>
            </a:r>
            <a:endParaRPr/>
          </a:p>
          <a:p>
            <a:pPr indent="-319087" lvl="0" marL="319087" rtl="0" algn="l">
              <a:spcBef>
                <a:spcPts val="0"/>
              </a:spcBef>
              <a:spcAft>
                <a:spcPts val="0"/>
              </a:spcAft>
              <a:buSzPts val="1680"/>
              <a:buFont typeface="Noto Sans Symbols"/>
              <a:buChar char="▪"/>
            </a:pPr>
            <a:r>
              <a:rPr b="1" lang="en-US" sz="2800"/>
              <a:t>Risk tolerance </a:t>
            </a:r>
            <a:r>
              <a:rPr lang="en-US" sz="2800"/>
              <a:t>is the amount of psychological pain you’re willing to suffer for your investments</a:t>
            </a:r>
            <a:endParaRPr/>
          </a:p>
          <a:p>
            <a:pPr indent="-319087" lvl="0" marL="319087" rtl="0" algn="l">
              <a:spcBef>
                <a:spcPts val="0"/>
              </a:spcBef>
              <a:spcAft>
                <a:spcPts val="0"/>
              </a:spcAft>
              <a:buSzPts val="1680"/>
              <a:buFont typeface="Noto Sans Symbols"/>
              <a:buChar char="▪"/>
            </a:pPr>
            <a:r>
              <a:rPr lang="en-US" sz="2800"/>
              <a:t>Risk associated with investing:</a:t>
            </a:r>
            <a:endParaRPr sz="2800"/>
          </a:p>
          <a:p>
            <a:pPr indent="-273049" lvl="1" marL="639762" rtl="0" algn="l">
              <a:spcBef>
                <a:spcPts val="0"/>
              </a:spcBef>
              <a:spcAft>
                <a:spcPts val="0"/>
              </a:spcAft>
              <a:buSzPts val="1680"/>
              <a:buFont typeface="Noto Sans Symbols"/>
              <a:buChar char="▪"/>
            </a:pPr>
            <a:r>
              <a:rPr lang="en-US" sz="2400"/>
              <a:t>You could lose all or part of your principal</a:t>
            </a:r>
            <a:endParaRPr/>
          </a:p>
          <a:p>
            <a:pPr indent="-273049" lvl="1" marL="639762" rtl="0" algn="l">
              <a:spcBef>
                <a:spcPts val="0"/>
              </a:spcBef>
              <a:spcAft>
                <a:spcPts val="0"/>
              </a:spcAft>
              <a:buSzPts val="1680"/>
              <a:buFont typeface="Noto Sans Symbols"/>
              <a:buChar char="▪"/>
            </a:pPr>
            <a:r>
              <a:rPr lang="en-US" sz="2400"/>
              <a:t>The purchasing power of your investment can decrease</a:t>
            </a:r>
            <a:endParaRPr/>
          </a:p>
          <a:p>
            <a:pPr indent="-273049" lvl="1" marL="639762" rtl="0" algn="l">
              <a:spcBef>
                <a:spcPts val="0"/>
              </a:spcBef>
              <a:spcAft>
                <a:spcPts val="0"/>
              </a:spcAft>
              <a:buSzPts val="1680"/>
              <a:buFont typeface="Noto Sans Symbols"/>
              <a:buChar char="▪"/>
            </a:pPr>
            <a:r>
              <a:rPr lang="en-US" sz="2400"/>
              <a:t>You may not receive the return you expected</a:t>
            </a:r>
            <a:endParaRPr/>
          </a:p>
          <a:p>
            <a:pPr indent="-157480" lvl="1" marL="639762" rtl="0" algn="l">
              <a:spcBef>
                <a:spcPts val="0"/>
              </a:spcBef>
              <a:spcAft>
                <a:spcPts val="0"/>
              </a:spcAft>
              <a:buSzPts val="1820"/>
              <a:buFont typeface="Noto Sans Symbols"/>
              <a:buNone/>
            </a:pPr>
            <a:r>
              <a:t/>
            </a:r>
            <a:endParaRPr/>
          </a:p>
          <a:p>
            <a:pPr indent="0" lvl="1" marL="366712" rtl="0" algn="l">
              <a:spcBef>
                <a:spcPts val="0"/>
              </a:spcBef>
              <a:spcAft>
                <a:spcPts val="0"/>
              </a:spcAft>
              <a:buSzPts val="2240"/>
              <a:buFont typeface="Noto Sans Symbols"/>
              <a:buNone/>
            </a:pPr>
            <a:r>
              <a:t/>
            </a:r>
            <a:endParaRPr sz="3200"/>
          </a:p>
          <a:p>
            <a:pPr indent="-139700" lvl="1" marL="639762" rtl="0" algn="l">
              <a:spcBef>
                <a:spcPts val="0"/>
              </a:spcBef>
              <a:spcAft>
                <a:spcPts val="0"/>
              </a:spcAft>
              <a:buSzPts val="2100"/>
              <a:buNone/>
            </a:pPr>
            <a:r>
              <a:t/>
            </a:r>
            <a:endParaRPr sz="3000"/>
          </a:p>
        </p:txBody>
      </p:sp>
      <p:sp>
        <p:nvSpPr>
          <p:cNvPr id="479" name="Google Shape;479;p69"/>
          <p:cNvSpPr/>
          <p:nvPr/>
        </p:nvSpPr>
        <p:spPr>
          <a:xfrm>
            <a:off x="4484688" y="6538913"/>
            <a:ext cx="4572000" cy="2763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dk1"/>
              </a:buClr>
              <a:buSzPts val="1200"/>
              <a:buFont typeface="Noto Sans Symbols"/>
              <a:buNone/>
            </a:pPr>
            <a:r>
              <a:rPr b="0" i="1" lang="en-US" sz="1200" u="none" cap="none" strike="noStrike">
                <a:solidFill>
                  <a:schemeClr val="dk1"/>
                </a:solidFill>
                <a:latin typeface="Arial"/>
                <a:ea typeface="Arial"/>
                <a:cs typeface="Arial"/>
                <a:sym typeface="Arial"/>
              </a:rPr>
              <a:t>© 2018 McGraw-Hill Education Limited</a:t>
            </a:r>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70"/>
          <p:cNvSpPr txBox="1"/>
          <p:nvPr>
            <p:ph idx="1" type="body"/>
          </p:nvPr>
        </p:nvSpPr>
        <p:spPr>
          <a:xfrm>
            <a:off x="152400" y="1600200"/>
            <a:ext cx="8991600" cy="44958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3960"/>
              <a:buFont typeface="Noto Sans Symbols"/>
              <a:buNone/>
            </a:pPr>
            <a:r>
              <a:rPr lang="en-US" sz="6600"/>
              <a:t>WHAT ARE SOME RISKS </a:t>
            </a:r>
            <a:endParaRPr/>
          </a:p>
          <a:p>
            <a:pPr indent="0" lvl="0" marL="0" rtl="0" algn="ctr">
              <a:spcBef>
                <a:spcPts val="700"/>
              </a:spcBef>
              <a:spcAft>
                <a:spcPts val="0"/>
              </a:spcAft>
              <a:buSzPts val="3960"/>
              <a:buFont typeface="Noto Sans Symbols"/>
              <a:buNone/>
            </a:pPr>
            <a:r>
              <a:rPr lang="en-US" sz="6600"/>
              <a:t>TO INVESTING????</a:t>
            </a:r>
            <a:endParaRPr/>
          </a:p>
          <a:p>
            <a:pPr indent="0" lvl="0" marL="0" rtl="0" algn="ctr">
              <a:spcBef>
                <a:spcPts val="700"/>
              </a:spcBef>
              <a:spcAft>
                <a:spcPts val="0"/>
              </a:spcAft>
              <a:buSzPts val="2160"/>
              <a:buFont typeface="Noto Sans Symbols"/>
              <a:buNone/>
            </a:pPr>
            <a:r>
              <a:rPr lang="en-US" sz="3600" u="sng">
                <a:solidFill>
                  <a:schemeClr val="hlink"/>
                </a:solidFill>
                <a:hlinkClick r:id="rId3"/>
              </a:rPr>
              <a:t>https://www.investopedia.com/terms/r/risk.asp</a:t>
            </a:r>
            <a:endParaRPr sz="3600"/>
          </a:p>
        </p:txBody>
      </p:sp>
      <p:sp>
        <p:nvSpPr>
          <p:cNvPr id="485" name="Google Shape;485;p70"/>
          <p:cNvSpPr txBox="1"/>
          <p:nvPr>
            <p:ph idx="11" type="ftr"/>
          </p:nvPr>
        </p:nvSpPr>
        <p:spPr>
          <a:xfrm>
            <a:off x="609600" y="6248400"/>
            <a:ext cx="54213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t/>
            </a:r>
            <a:endParaRPr b="0" i="0" sz="1400" u="none" cap="none" strike="noStrike">
              <a:solidFill>
                <a:schemeClr val="dk2"/>
              </a:solidFill>
              <a:latin typeface="Arial"/>
              <a:ea typeface="Arial"/>
              <a:cs typeface="Arial"/>
              <a:sym typeface="Arial"/>
            </a:endParaRPr>
          </a:p>
          <a:p>
            <a:pPr indent="0" lvl="0" marL="0" rtl="0" algn="r">
              <a:spcBef>
                <a:spcPts val="280"/>
              </a:spcBef>
              <a:spcAft>
                <a:spcPts val="0"/>
              </a:spcAft>
              <a:buNone/>
            </a:pPr>
            <a:r>
              <a:t/>
            </a:r>
            <a:endParaRPr b="0" i="0" sz="1400" u="none" cap="none" strike="noStrike">
              <a:solidFill>
                <a:schemeClr val="dk2"/>
              </a:solidFill>
              <a:latin typeface="Arial"/>
              <a:ea typeface="Arial"/>
              <a:cs typeface="Arial"/>
              <a:sym typeface="Arial"/>
            </a:endParaRPr>
          </a:p>
          <a:p>
            <a:pPr indent="0" lvl="0" marL="0" rtl="0" algn="r">
              <a:spcBef>
                <a:spcPts val="280"/>
              </a:spcBef>
              <a:spcAft>
                <a:spcPts val="0"/>
              </a:spcAft>
              <a:buNone/>
            </a:pPr>
            <a:r>
              <a:t/>
            </a:r>
            <a:endParaRPr b="0" i="0" sz="1400" u="none" cap="none" strike="noStrike">
              <a:solidFill>
                <a:schemeClr val="dk2"/>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71"/>
          <p:cNvSpPr txBox="1"/>
          <p:nvPr>
            <p:ph idx="11" type="ftr"/>
          </p:nvPr>
        </p:nvSpPr>
        <p:spPr>
          <a:xfrm>
            <a:off x="609600" y="6248400"/>
            <a:ext cx="54213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p:txBody>
      </p:sp>
      <p:sp>
        <p:nvSpPr>
          <p:cNvPr id="491" name="Google Shape;491;p71"/>
          <p:cNvSpPr txBox="1"/>
          <p:nvPr>
            <p:ph idx="1" type="body"/>
          </p:nvPr>
        </p:nvSpPr>
        <p:spPr>
          <a:xfrm>
            <a:off x="606425" y="1512888"/>
            <a:ext cx="8080500" cy="5105400"/>
          </a:xfrm>
          <a:prstGeom prst="rect">
            <a:avLst/>
          </a:prstGeom>
          <a:noFill/>
          <a:ln>
            <a:noFill/>
          </a:ln>
        </p:spPr>
        <p:txBody>
          <a:bodyPr anchorCtr="0" anchor="t" bIns="44450" lIns="90475" spcFirstLastPara="1" rIns="90475" wrap="square" tIns="44450">
            <a:noAutofit/>
          </a:bodyPr>
          <a:lstStyle/>
          <a:p>
            <a:pPr indent="0" lvl="0" marL="0" rtl="0" algn="l">
              <a:lnSpc>
                <a:spcPct val="90000"/>
              </a:lnSpc>
              <a:spcBef>
                <a:spcPts val="0"/>
              </a:spcBef>
              <a:spcAft>
                <a:spcPts val="0"/>
              </a:spcAft>
              <a:buSzPts val="1680"/>
              <a:buFont typeface="Noto Sans Symbols"/>
              <a:buNone/>
            </a:pPr>
            <a:r>
              <a:rPr lang="en-US" sz="2800"/>
              <a:t>Components of the risk factor can include:</a:t>
            </a:r>
            <a:endParaRPr/>
          </a:p>
          <a:p>
            <a:pPr indent="-319087" lvl="0" marL="319087" rtl="0" algn="l">
              <a:lnSpc>
                <a:spcPct val="90000"/>
              </a:lnSpc>
              <a:spcBef>
                <a:spcPts val="300"/>
              </a:spcBef>
              <a:spcAft>
                <a:spcPts val="0"/>
              </a:spcAft>
              <a:buSzPts val="1680"/>
              <a:buFont typeface="Noto Sans Symbols"/>
              <a:buChar char="▪"/>
            </a:pPr>
            <a:r>
              <a:rPr b="1" lang="en-US" sz="2800"/>
              <a:t>Business Failure Risk </a:t>
            </a:r>
            <a:r>
              <a:rPr lang="en-US" sz="1600" u="sng">
                <a:solidFill>
                  <a:schemeClr val="hlink"/>
                </a:solidFill>
                <a:hlinkClick r:id="rId3"/>
              </a:rPr>
              <a:t>https://www.bnnbloomberg.ca/businessweek/private-equity-won-big-on-lululemon-and-it-s-not-done-yet-1.1361557</a:t>
            </a:r>
            <a:endParaRPr b="1" sz="1600"/>
          </a:p>
          <a:p>
            <a:pPr indent="-273050" lvl="1" marL="639762" rtl="0" algn="l">
              <a:lnSpc>
                <a:spcPct val="90000"/>
              </a:lnSpc>
              <a:spcBef>
                <a:spcPts val="300"/>
              </a:spcBef>
              <a:spcAft>
                <a:spcPts val="0"/>
              </a:spcAft>
              <a:buSzPts val="1820"/>
              <a:buFont typeface="Noto Sans Symbols"/>
              <a:buChar char="▪"/>
            </a:pPr>
            <a:r>
              <a:rPr lang="en-US"/>
              <a:t>Business will be less profitable than anticipated</a:t>
            </a:r>
            <a:endParaRPr/>
          </a:p>
          <a:p>
            <a:pPr indent="-273050" lvl="1" marL="639762" rtl="0" algn="l">
              <a:lnSpc>
                <a:spcPct val="90000"/>
              </a:lnSpc>
              <a:spcBef>
                <a:spcPts val="300"/>
              </a:spcBef>
              <a:spcAft>
                <a:spcPts val="0"/>
              </a:spcAft>
              <a:buSzPts val="1260"/>
              <a:buFont typeface="Noto Sans Symbols"/>
              <a:buChar char="▪"/>
            </a:pPr>
            <a:r>
              <a:rPr lang="en-US" sz="1800" u="sng">
                <a:solidFill>
                  <a:schemeClr val="hlink"/>
                </a:solidFill>
                <a:hlinkClick r:id="rId4"/>
              </a:rPr>
              <a:t>What are some business risks? https://www.investopedia.com/ask/answers/042415/what-are-different-sources-business-risk.asp</a:t>
            </a:r>
            <a:endParaRPr b="1" sz="1800"/>
          </a:p>
          <a:p>
            <a:pPr indent="-273050" lvl="1" marL="639762" rtl="0" algn="l">
              <a:lnSpc>
                <a:spcPct val="90000"/>
              </a:lnSpc>
              <a:spcBef>
                <a:spcPts val="300"/>
              </a:spcBef>
              <a:spcAft>
                <a:spcPts val="0"/>
              </a:spcAft>
              <a:buSzPts val="1820"/>
              <a:buFont typeface="Noto Sans Symbols"/>
              <a:buChar char="▪"/>
            </a:pPr>
            <a:r>
              <a:rPr b="1" lang="en-US"/>
              <a:t>ENRON</a:t>
            </a:r>
            <a:endParaRPr/>
          </a:p>
          <a:p>
            <a:pPr indent="-273050" lvl="1" marL="639762" rtl="0" algn="l">
              <a:lnSpc>
                <a:spcPct val="90000"/>
              </a:lnSpc>
              <a:spcBef>
                <a:spcPts val="300"/>
              </a:spcBef>
              <a:spcAft>
                <a:spcPts val="0"/>
              </a:spcAft>
              <a:buSzPts val="1820"/>
              <a:buFont typeface="Noto Sans Symbols"/>
              <a:buChar char="▪"/>
            </a:pPr>
            <a:r>
              <a:rPr b="1" lang="en-US"/>
              <a:t>WORLDCOM</a:t>
            </a:r>
            <a:endParaRPr/>
          </a:p>
          <a:p>
            <a:pPr indent="-273050" lvl="1" marL="639762" rtl="0" algn="l">
              <a:lnSpc>
                <a:spcPct val="90000"/>
              </a:lnSpc>
              <a:spcBef>
                <a:spcPts val="300"/>
              </a:spcBef>
              <a:spcAft>
                <a:spcPts val="0"/>
              </a:spcAft>
              <a:buSzPts val="1820"/>
              <a:buFont typeface="Noto Sans Symbols"/>
              <a:buChar char="▪"/>
            </a:pPr>
            <a:r>
              <a:rPr b="1" lang="en-US"/>
              <a:t>NORTEL</a:t>
            </a:r>
            <a:endParaRPr/>
          </a:p>
          <a:p>
            <a:pPr indent="-273050" lvl="1" marL="639762" rtl="0" algn="l">
              <a:lnSpc>
                <a:spcPct val="90000"/>
              </a:lnSpc>
              <a:spcBef>
                <a:spcPts val="300"/>
              </a:spcBef>
              <a:spcAft>
                <a:spcPts val="0"/>
              </a:spcAft>
              <a:buSzPts val="1820"/>
              <a:buFont typeface="Noto Sans Symbols"/>
              <a:buChar char="▪"/>
            </a:pPr>
            <a:r>
              <a:rPr b="1" lang="en-US"/>
              <a:t>BRE-X</a:t>
            </a:r>
            <a:endParaRPr/>
          </a:p>
          <a:p>
            <a:pPr indent="-273050" lvl="1" marL="639762" rtl="0" algn="l">
              <a:lnSpc>
                <a:spcPct val="90000"/>
              </a:lnSpc>
              <a:spcBef>
                <a:spcPts val="300"/>
              </a:spcBef>
              <a:spcAft>
                <a:spcPts val="0"/>
              </a:spcAft>
              <a:buSzPts val="1820"/>
              <a:buFont typeface="Noto Sans Symbols"/>
              <a:buChar char="▪"/>
            </a:pPr>
            <a:r>
              <a:rPr b="1" lang="en-US"/>
              <a:t>SEARS</a:t>
            </a:r>
            <a:endParaRPr/>
          </a:p>
          <a:p>
            <a:pPr indent="-273050" lvl="1" marL="639762" rtl="0" algn="l">
              <a:lnSpc>
                <a:spcPct val="90000"/>
              </a:lnSpc>
              <a:spcBef>
                <a:spcPts val="300"/>
              </a:spcBef>
              <a:spcAft>
                <a:spcPts val="0"/>
              </a:spcAft>
              <a:buSzPts val="1820"/>
              <a:buFont typeface="Noto Sans Symbols"/>
              <a:buChar char="▪"/>
            </a:pPr>
            <a:r>
              <a:rPr b="1" lang="en-US"/>
              <a:t>TOYS R US</a:t>
            </a:r>
            <a:endParaRPr b="1"/>
          </a:p>
        </p:txBody>
      </p:sp>
      <p:sp>
        <p:nvSpPr>
          <p:cNvPr id="492" name="Google Shape;492;p71"/>
          <p:cNvSpPr txBox="1"/>
          <p:nvPr/>
        </p:nvSpPr>
        <p:spPr>
          <a:xfrm>
            <a:off x="606425" y="228600"/>
            <a:ext cx="8301000" cy="971700"/>
          </a:xfrm>
          <a:prstGeom prst="rect">
            <a:avLst/>
          </a:prstGeom>
          <a:noFill/>
          <a:ln>
            <a:noFill/>
          </a:ln>
        </p:spPr>
        <p:txBody>
          <a:bodyPr anchorCtr="0" anchor="ctr" bIns="44450" lIns="90475" spcFirstLastPara="1" rIns="90475" wrap="square" tIns="44450">
            <a:noAutofit/>
          </a:bodyPr>
          <a:lstStyle/>
          <a:p>
            <a:pPr indent="0" lvl="0" marL="0" marR="0" rtl="0" algn="l">
              <a:spcBef>
                <a:spcPts val="0"/>
              </a:spcBef>
              <a:spcAft>
                <a:spcPts val="0"/>
              </a:spcAft>
              <a:buClr>
                <a:schemeClr val="dk2"/>
              </a:buClr>
              <a:buSzPts val="3700"/>
              <a:buFont typeface="Noto Sans Symbols"/>
              <a:buNone/>
            </a:pPr>
            <a:r>
              <a:rPr b="0" i="0" lang="en-US" sz="3700" u="none" cap="none" strike="noStrike">
                <a:solidFill>
                  <a:schemeClr val="dk2"/>
                </a:solidFill>
                <a:latin typeface="Twentieth Century"/>
                <a:ea typeface="Twentieth Century"/>
                <a:cs typeface="Twentieth Century"/>
                <a:sym typeface="Twentieth Century"/>
              </a:rPr>
              <a:t>Factors Affecting the Choice of Investments</a:t>
            </a:r>
            <a:endParaRPr/>
          </a:p>
        </p:txBody>
      </p:sp>
      <p:sp>
        <p:nvSpPr>
          <p:cNvPr id="493" name="Google Shape;493;p71"/>
          <p:cNvSpPr/>
          <p:nvPr/>
        </p:nvSpPr>
        <p:spPr>
          <a:xfrm>
            <a:off x="4484688" y="6538913"/>
            <a:ext cx="4572000" cy="2763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dk1"/>
              </a:buClr>
              <a:buSzPts val="1200"/>
              <a:buFont typeface="Noto Sans Symbols"/>
              <a:buNone/>
            </a:pPr>
            <a:r>
              <a:rPr b="0" i="1" lang="en-US" sz="1200" u="none" cap="none" strike="noStrike">
                <a:solidFill>
                  <a:schemeClr val="dk1"/>
                </a:solidFill>
                <a:latin typeface="Arial"/>
                <a:ea typeface="Arial"/>
                <a:cs typeface="Arial"/>
                <a:sym typeface="Arial"/>
              </a:rPr>
              <a:t>© 2018 McGraw-Hill Education Limited</a:t>
            </a:r>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72"/>
          <p:cNvSpPr txBox="1"/>
          <p:nvPr>
            <p:ph idx="11" type="ftr"/>
          </p:nvPr>
        </p:nvSpPr>
        <p:spPr>
          <a:xfrm>
            <a:off x="609600" y="6248400"/>
            <a:ext cx="54213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p:txBody>
      </p:sp>
      <p:sp>
        <p:nvSpPr>
          <p:cNvPr id="499" name="Google Shape;499;p72"/>
          <p:cNvSpPr txBox="1"/>
          <p:nvPr>
            <p:ph idx="1" type="body"/>
          </p:nvPr>
        </p:nvSpPr>
        <p:spPr>
          <a:xfrm>
            <a:off x="0" y="228600"/>
            <a:ext cx="9056700" cy="6389700"/>
          </a:xfrm>
          <a:prstGeom prst="rect">
            <a:avLst/>
          </a:prstGeom>
          <a:noFill/>
          <a:ln>
            <a:noFill/>
          </a:ln>
        </p:spPr>
        <p:txBody>
          <a:bodyPr anchorCtr="0" anchor="t" bIns="44450" lIns="90475" spcFirstLastPara="1" rIns="90475" wrap="square" tIns="44450">
            <a:noAutofit/>
          </a:bodyPr>
          <a:lstStyle/>
          <a:p>
            <a:pPr indent="0" lvl="0" marL="0" rtl="0" algn="l">
              <a:lnSpc>
                <a:spcPct val="90000"/>
              </a:lnSpc>
              <a:spcBef>
                <a:spcPts val="0"/>
              </a:spcBef>
              <a:spcAft>
                <a:spcPts val="0"/>
              </a:spcAft>
              <a:buSzPts val="1680"/>
              <a:buFont typeface="Noto Sans Symbols"/>
              <a:buNone/>
            </a:pPr>
            <a:r>
              <a:rPr lang="en-US" sz="2800"/>
              <a:t>Components of the risk factor can include:</a:t>
            </a:r>
            <a:endParaRPr/>
          </a:p>
          <a:p>
            <a:pPr indent="-319087" lvl="0" marL="319087" rtl="0" algn="l">
              <a:lnSpc>
                <a:spcPct val="90000"/>
              </a:lnSpc>
              <a:spcBef>
                <a:spcPts val="300"/>
              </a:spcBef>
              <a:spcAft>
                <a:spcPts val="0"/>
              </a:spcAft>
              <a:buSzPts val="1680"/>
              <a:buFont typeface="Noto Sans Symbols"/>
              <a:buChar char="▪"/>
            </a:pPr>
            <a:r>
              <a:rPr b="1" lang="en-US" sz="2800"/>
              <a:t>Inflation Risk </a:t>
            </a:r>
            <a:r>
              <a:rPr lang="en-US" sz="1800" u="sng">
                <a:solidFill>
                  <a:schemeClr val="hlink"/>
                </a:solidFill>
                <a:hlinkClick r:id="rId3"/>
              </a:rPr>
              <a:t>https://www.bnnbloomberg.ca/canadian-inflation-holds-steady-at-1-9-core-measures-accelerate-1.1350855</a:t>
            </a:r>
            <a:br>
              <a:rPr lang="en-US" sz="1800"/>
            </a:br>
            <a:endParaRPr b="1" sz="1800"/>
          </a:p>
          <a:p>
            <a:pPr indent="-273050" lvl="1" marL="639762" rtl="0" algn="l">
              <a:lnSpc>
                <a:spcPct val="90000"/>
              </a:lnSpc>
              <a:spcBef>
                <a:spcPts val="300"/>
              </a:spcBef>
              <a:spcAft>
                <a:spcPts val="0"/>
              </a:spcAft>
              <a:buSzPts val="1820"/>
              <a:buFont typeface="Noto Sans Symbols"/>
              <a:buChar char="▪"/>
            </a:pPr>
            <a:r>
              <a:rPr lang="en-US"/>
              <a:t>Return on investment will not keep up with inflation </a:t>
            </a:r>
            <a:r>
              <a:rPr lang="en-US" u="sng">
                <a:solidFill>
                  <a:schemeClr val="hlink"/>
                </a:solidFill>
                <a:hlinkClick r:id="rId4"/>
              </a:rPr>
              <a:t>https://www.bankofcanada.ca/rates/related/inflation-calculator/</a:t>
            </a:r>
            <a:endParaRPr/>
          </a:p>
          <a:p>
            <a:pPr indent="-157480" lvl="1" marL="639762" rtl="0" algn="l">
              <a:lnSpc>
                <a:spcPct val="90000"/>
              </a:lnSpc>
              <a:spcBef>
                <a:spcPts val="300"/>
              </a:spcBef>
              <a:spcAft>
                <a:spcPts val="0"/>
              </a:spcAft>
              <a:buSzPts val="1820"/>
              <a:buFont typeface="Noto Sans Symbols"/>
              <a:buNone/>
            </a:pPr>
            <a:r>
              <a:t/>
            </a:r>
            <a:endParaRPr/>
          </a:p>
        </p:txBody>
      </p:sp>
      <p:sp>
        <p:nvSpPr>
          <p:cNvPr id="500" name="Google Shape;500;p72"/>
          <p:cNvSpPr/>
          <p:nvPr/>
        </p:nvSpPr>
        <p:spPr>
          <a:xfrm>
            <a:off x="4484688" y="6538913"/>
            <a:ext cx="4572000" cy="2763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dk1"/>
              </a:buClr>
              <a:buSzPts val="1200"/>
              <a:buFont typeface="Noto Sans Symbols"/>
              <a:buNone/>
            </a:pPr>
            <a:r>
              <a:rPr b="0" i="1" lang="en-US" sz="1200" u="none" cap="none" strike="noStrike">
                <a:solidFill>
                  <a:schemeClr val="dk1"/>
                </a:solidFill>
                <a:latin typeface="Arial"/>
                <a:ea typeface="Arial"/>
                <a:cs typeface="Arial"/>
                <a:sym typeface="Arial"/>
              </a:rPr>
              <a:t>© 2018 McGraw-Hill Education Limited</a:t>
            </a:r>
            <a:endParaRPr b="0" i="0" sz="1200" u="none" cap="none" strike="noStrike">
              <a:solidFill>
                <a:schemeClr val="dk1"/>
              </a:solidFill>
              <a:latin typeface="Arial"/>
              <a:ea typeface="Arial"/>
              <a:cs typeface="Arial"/>
              <a:sym typeface="Arial"/>
            </a:endParaRPr>
          </a:p>
        </p:txBody>
      </p:sp>
      <p:pic>
        <p:nvPicPr>
          <p:cNvPr descr="Screen Clipping" id="501" name="Google Shape;501;p72"/>
          <p:cNvPicPr preferRelativeResize="0"/>
          <p:nvPr/>
        </p:nvPicPr>
        <p:blipFill rotWithShape="1">
          <a:blip r:embed="rId5">
            <a:alphaModFix/>
          </a:blip>
          <a:srcRect b="0" l="0" r="0" t="0"/>
          <a:stretch/>
        </p:blipFill>
        <p:spPr>
          <a:xfrm>
            <a:off x="381000" y="3101975"/>
            <a:ext cx="6900863" cy="3754437"/>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73"/>
          <p:cNvSpPr txBox="1"/>
          <p:nvPr>
            <p:ph idx="11" type="ftr"/>
          </p:nvPr>
        </p:nvSpPr>
        <p:spPr>
          <a:xfrm>
            <a:off x="609600" y="6248400"/>
            <a:ext cx="54213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p:txBody>
      </p:sp>
      <p:sp>
        <p:nvSpPr>
          <p:cNvPr id="507" name="Google Shape;507;p73"/>
          <p:cNvSpPr txBox="1"/>
          <p:nvPr>
            <p:ph idx="1" type="body"/>
          </p:nvPr>
        </p:nvSpPr>
        <p:spPr>
          <a:xfrm>
            <a:off x="76200" y="1512888"/>
            <a:ext cx="4140300" cy="5105400"/>
          </a:xfrm>
          <a:prstGeom prst="rect">
            <a:avLst/>
          </a:prstGeom>
          <a:noFill/>
          <a:ln>
            <a:noFill/>
          </a:ln>
        </p:spPr>
        <p:txBody>
          <a:bodyPr anchorCtr="0" anchor="t" bIns="44450" lIns="90475" spcFirstLastPara="1" rIns="90475" wrap="square" tIns="44450">
            <a:noAutofit/>
          </a:bodyPr>
          <a:lstStyle/>
          <a:p>
            <a:pPr indent="0" lvl="0" marL="0" rtl="0" algn="l">
              <a:lnSpc>
                <a:spcPct val="90000"/>
              </a:lnSpc>
              <a:spcBef>
                <a:spcPts val="0"/>
              </a:spcBef>
              <a:spcAft>
                <a:spcPts val="0"/>
              </a:spcAft>
              <a:buSzPts val="1680"/>
              <a:buFont typeface="Noto Sans Symbols"/>
              <a:buNone/>
            </a:pPr>
            <a:r>
              <a:rPr lang="en-US" sz="2800"/>
              <a:t>Components of the risk factor can include:</a:t>
            </a:r>
            <a:endParaRPr/>
          </a:p>
          <a:p>
            <a:pPr indent="-319087" lvl="0" marL="319087" rtl="0" algn="l">
              <a:lnSpc>
                <a:spcPct val="90000"/>
              </a:lnSpc>
              <a:spcBef>
                <a:spcPts val="300"/>
              </a:spcBef>
              <a:spcAft>
                <a:spcPts val="0"/>
              </a:spcAft>
              <a:buSzPts val="1680"/>
              <a:buFont typeface="Noto Sans Symbols"/>
              <a:buChar char="▪"/>
            </a:pPr>
            <a:r>
              <a:rPr b="1" lang="en-US" sz="2800"/>
              <a:t>Inflation Risk</a:t>
            </a:r>
            <a:endParaRPr/>
          </a:p>
          <a:p>
            <a:pPr indent="-319087" lvl="0" marL="319087" rtl="0" algn="l">
              <a:lnSpc>
                <a:spcPct val="90000"/>
              </a:lnSpc>
              <a:spcBef>
                <a:spcPts val="300"/>
              </a:spcBef>
              <a:spcAft>
                <a:spcPts val="0"/>
              </a:spcAft>
              <a:buSzPts val="1080"/>
              <a:buFont typeface="Noto Sans Symbols"/>
              <a:buChar char="▪"/>
            </a:pPr>
            <a:r>
              <a:rPr lang="en-US" sz="1800" u="sng">
                <a:solidFill>
                  <a:schemeClr val="hlink"/>
                </a:solidFill>
                <a:hlinkClick r:id="rId3"/>
              </a:rPr>
              <a:t>https://www.economicshelp.org/blog/390/inflation/hyper-inflation-in-zimbabwe/</a:t>
            </a:r>
            <a:endParaRPr sz="1800"/>
          </a:p>
          <a:p>
            <a:pPr indent="-319087" lvl="0" marL="319087" rtl="0" algn="l">
              <a:lnSpc>
                <a:spcPct val="90000"/>
              </a:lnSpc>
              <a:spcBef>
                <a:spcPts val="300"/>
              </a:spcBef>
              <a:spcAft>
                <a:spcPts val="0"/>
              </a:spcAft>
              <a:buSzPts val="1080"/>
              <a:buFont typeface="Noto Sans Symbols"/>
              <a:buChar char="▪"/>
            </a:pPr>
            <a:r>
              <a:rPr lang="en-US" sz="1800"/>
              <a:t>Causes of hyper-inflation in Zimbabwe</a:t>
            </a:r>
            <a:endParaRPr/>
          </a:p>
          <a:p>
            <a:pPr indent="-319087" lvl="0" marL="319087" rtl="0" algn="l">
              <a:lnSpc>
                <a:spcPct val="90000"/>
              </a:lnSpc>
              <a:spcBef>
                <a:spcPts val="300"/>
              </a:spcBef>
              <a:spcAft>
                <a:spcPts val="0"/>
              </a:spcAft>
              <a:buSzPts val="1080"/>
              <a:buFont typeface="Noto Sans Symbols"/>
              <a:buChar char="▪"/>
            </a:pPr>
            <a:r>
              <a:rPr lang="en-US" sz="1800"/>
              <a:t>Government printing money in response to:</a:t>
            </a:r>
            <a:endParaRPr/>
          </a:p>
          <a:p>
            <a:pPr indent="-319087" lvl="0" marL="319087" rtl="0" algn="l">
              <a:lnSpc>
                <a:spcPct val="90000"/>
              </a:lnSpc>
              <a:spcBef>
                <a:spcPts val="300"/>
              </a:spcBef>
              <a:spcAft>
                <a:spcPts val="0"/>
              </a:spcAft>
              <a:buSzPts val="1080"/>
              <a:buFont typeface="Noto Sans Symbols"/>
              <a:buChar char="▪"/>
            </a:pPr>
            <a:r>
              <a:rPr lang="en-US" sz="1800"/>
              <a:t>High national debt</a:t>
            </a:r>
            <a:endParaRPr/>
          </a:p>
          <a:p>
            <a:pPr indent="-319087" lvl="0" marL="319087" rtl="0" algn="l">
              <a:lnSpc>
                <a:spcPct val="90000"/>
              </a:lnSpc>
              <a:spcBef>
                <a:spcPts val="300"/>
              </a:spcBef>
              <a:spcAft>
                <a:spcPts val="0"/>
              </a:spcAft>
              <a:buSzPts val="1080"/>
              <a:buFont typeface="Noto Sans Symbols"/>
              <a:buChar char="▪"/>
            </a:pPr>
            <a:r>
              <a:rPr lang="en-US" sz="1800"/>
              <a:t>Decline in economic output.</a:t>
            </a:r>
            <a:endParaRPr/>
          </a:p>
          <a:p>
            <a:pPr indent="-319087" lvl="0" marL="319087" rtl="0" algn="l">
              <a:lnSpc>
                <a:spcPct val="90000"/>
              </a:lnSpc>
              <a:spcBef>
                <a:spcPts val="300"/>
              </a:spcBef>
              <a:spcAft>
                <a:spcPts val="0"/>
              </a:spcAft>
              <a:buSzPts val="1080"/>
              <a:buFont typeface="Noto Sans Symbols"/>
              <a:buChar char="▪"/>
            </a:pPr>
            <a:r>
              <a:rPr lang="en-US" sz="1800"/>
              <a:t>Decline in export earnings.</a:t>
            </a:r>
            <a:endParaRPr/>
          </a:p>
          <a:p>
            <a:pPr indent="-319087" lvl="0" marL="319087" rtl="0" algn="l">
              <a:lnSpc>
                <a:spcPct val="90000"/>
              </a:lnSpc>
              <a:spcBef>
                <a:spcPts val="300"/>
              </a:spcBef>
              <a:spcAft>
                <a:spcPts val="0"/>
              </a:spcAft>
              <a:buSzPts val="1080"/>
              <a:buFont typeface="Noto Sans Symbols"/>
              <a:buChar char="▪"/>
            </a:pPr>
            <a:r>
              <a:rPr lang="en-US" sz="1800"/>
              <a:t>Price controls which exacerbate shortages.</a:t>
            </a:r>
            <a:endParaRPr/>
          </a:p>
          <a:p>
            <a:pPr indent="-319087" lvl="0" marL="319087" rtl="0" algn="l">
              <a:lnSpc>
                <a:spcPct val="90000"/>
              </a:lnSpc>
              <a:spcBef>
                <a:spcPts val="300"/>
              </a:spcBef>
              <a:spcAft>
                <a:spcPts val="0"/>
              </a:spcAft>
              <a:buSzPts val="1080"/>
              <a:buFont typeface="Noto Sans Symbols"/>
              <a:buChar char="▪"/>
            </a:pPr>
            <a:r>
              <a:rPr lang="en-US" sz="1800"/>
              <a:t>Lack of confidence in government, economy and political life.</a:t>
            </a:r>
            <a:endParaRPr/>
          </a:p>
          <a:p>
            <a:pPr indent="-319087" lvl="0" marL="319087" rtl="0" algn="l">
              <a:lnSpc>
                <a:spcPct val="90000"/>
              </a:lnSpc>
              <a:spcBef>
                <a:spcPts val="300"/>
              </a:spcBef>
              <a:spcAft>
                <a:spcPts val="0"/>
              </a:spcAft>
              <a:buSzPts val="1080"/>
              <a:buFont typeface="Noto Sans Symbols"/>
              <a:buChar char="▪"/>
            </a:pPr>
            <a:r>
              <a:rPr lang="en-US" sz="1800"/>
              <a:t>Expectations of hyperinflation</a:t>
            </a:r>
            <a:endParaRPr/>
          </a:p>
        </p:txBody>
      </p:sp>
      <p:sp>
        <p:nvSpPr>
          <p:cNvPr id="508" name="Google Shape;508;p73"/>
          <p:cNvSpPr txBox="1"/>
          <p:nvPr/>
        </p:nvSpPr>
        <p:spPr>
          <a:xfrm>
            <a:off x="606425" y="228600"/>
            <a:ext cx="8301000" cy="971700"/>
          </a:xfrm>
          <a:prstGeom prst="rect">
            <a:avLst/>
          </a:prstGeom>
          <a:noFill/>
          <a:ln>
            <a:noFill/>
          </a:ln>
        </p:spPr>
        <p:txBody>
          <a:bodyPr anchorCtr="0" anchor="ctr" bIns="44450" lIns="90475" spcFirstLastPara="1" rIns="90475" wrap="square" tIns="44450">
            <a:noAutofit/>
          </a:bodyPr>
          <a:lstStyle/>
          <a:p>
            <a:pPr indent="0" lvl="0" marL="0" marR="0" rtl="0" algn="l">
              <a:spcBef>
                <a:spcPts val="0"/>
              </a:spcBef>
              <a:spcAft>
                <a:spcPts val="0"/>
              </a:spcAft>
              <a:buClr>
                <a:schemeClr val="dk2"/>
              </a:buClr>
              <a:buSzPts val="3700"/>
              <a:buFont typeface="Noto Sans Symbols"/>
              <a:buNone/>
            </a:pPr>
            <a:r>
              <a:rPr b="0" i="0" lang="en-US" sz="3700" u="none" cap="none" strike="noStrike">
                <a:solidFill>
                  <a:schemeClr val="dk2"/>
                </a:solidFill>
                <a:latin typeface="Twentieth Century"/>
                <a:ea typeface="Twentieth Century"/>
                <a:cs typeface="Twentieth Century"/>
                <a:sym typeface="Twentieth Century"/>
              </a:rPr>
              <a:t>Factors Affecting the Choice of Investments</a:t>
            </a:r>
            <a:endParaRPr/>
          </a:p>
        </p:txBody>
      </p:sp>
      <p:sp>
        <p:nvSpPr>
          <p:cNvPr id="509" name="Google Shape;509;p73"/>
          <p:cNvSpPr/>
          <p:nvPr/>
        </p:nvSpPr>
        <p:spPr>
          <a:xfrm>
            <a:off x="4484688" y="6538913"/>
            <a:ext cx="4572000" cy="2763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dk1"/>
              </a:buClr>
              <a:buSzPts val="1200"/>
              <a:buFont typeface="Noto Sans Symbols"/>
              <a:buNone/>
            </a:pPr>
            <a:r>
              <a:rPr b="0" i="1" lang="en-US" sz="1200" u="none" cap="none" strike="noStrike">
                <a:solidFill>
                  <a:schemeClr val="dk1"/>
                </a:solidFill>
                <a:latin typeface="Arial"/>
                <a:ea typeface="Arial"/>
                <a:cs typeface="Arial"/>
                <a:sym typeface="Arial"/>
              </a:rPr>
              <a:t>© 2018 McGraw-Hill Education Limited</a:t>
            </a:r>
            <a:endParaRPr b="0" i="0" sz="1200" u="none" cap="none" strike="noStrike">
              <a:solidFill>
                <a:schemeClr val="dk1"/>
              </a:solidFill>
              <a:latin typeface="Arial"/>
              <a:ea typeface="Arial"/>
              <a:cs typeface="Arial"/>
              <a:sym typeface="Arial"/>
            </a:endParaRPr>
          </a:p>
        </p:txBody>
      </p:sp>
      <p:pic>
        <p:nvPicPr>
          <p:cNvPr descr="Screen Clipping" id="510" name="Google Shape;510;p73"/>
          <p:cNvPicPr preferRelativeResize="0"/>
          <p:nvPr/>
        </p:nvPicPr>
        <p:blipFill rotWithShape="1">
          <a:blip r:embed="rId4">
            <a:alphaModFix/>
          </a:blip>
          <a:srcRect b="0" l="0" r="0" t="0"/>
          <a:stretch/>
        </p:blipFill>
        <p:spPr>
          <a:xfrm>
            <a:off x="4216400" y="1474788"/>
            <a:ext cx="4487863" cy="4830762"/>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74"/>
          <p:cNvSpPr txBox="1"/>
          <p:nvPr>
            <p:ph idx="11" type="ftr"/>
          </p:nvPr>
        </p:nvSpPr>
        <p:spPr>
          <a:xfrm>
            <a:off x="609600" y="6248400"/>
            <a:ext cx="54213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p:txBody>
      </p:sp>
      <p:sp>
        <p:nvSpPr>
          <p:cNvPr id="516" name="Google Shape;516;p74"/>
          <p:cNvSpPr txBox="1"/>
          <p:nvPr>
            <p:ph idx="1" type="body"/>
          </p:nvPr>
        </p:nvSpPr>
        <p:spPr>
          <a:xfrm>
            <a:off x="152400" y="1512888"/>
            <a:ext cx="8904300" cy="4533900"/>
          </a:xfrm>
          <a:prstGeom prst="rect">
            <a:avLst/>
          </a:prstGeom>
          <a:noFill/>
          <a:ln>
            <a:noFill/>
          </a:ln>
        </p:spPr>
        <p:txBody>
          <a:bodyPr anchorCtr="0" anchor="t" bIns="44450" lIns="90475" spcFirstLastPara="1" rIns="90475" wrap="square" tIns="44450">
            <a:noAutofit/>
          </a:bodyPr>
          <a:lstStyle/>
          <a:p>
            <a:pPr indent="0" lvl="0" marL="0" rtl="0" algn="l">
              <a:lnSpc>
                <a:spcPct val="90000"/>
              </a:lnSpc>
              <a:spcBef>
                <a:spcPts val="0"/>
              </a:spcBef>
              <a:spcAft>
                <a:spcPts val="0"/>
              </a:spcAft>
              <a:buSzPts val="1680"/>
              <a:buFont typeface="Noto Sans Symbols"/>
              <a:buNone/>
            </a:pPr>
            <a:r>
              <a:rPr lang="en-US" sz="2800"/>
              <a:t>Components of the risk factor can include:</a:t>
            </a:r>
            <a:endParaRPr/>
          </a:p>
          <a:p>
            <a:pPr indent="-319087" lvl="0" marL="319087" rtl="0" algn="l">
              <a:lnSpc>
                <a:spcPct val="90000"/>
              </a:lnSpc>
              <a:spcBef>
                <a:spcPts val="300"/>
              </a:spcBef>
              <a:spcAft>
                <a:spcPts val="0"/>
              </a:spcAft>
              <a:buSzPts val="1680"/>
              <a:buFont typeface="Noto Sans Symbols"/>
              <a:buChar char="▪"/>
            </a:pPr>
            <a:r>
              <a:rPr b="1" lang="en-US" sz="2800"/>
              <a:t>Interest Rate Risk</a:t>
            </a:r>
            <a:endParaRPr/>
          </a:p>
          <a:p>
            <a:pPr indent="-273050" lvl="1" marL="639762" rtl="0" algn="l">
              <a:lnSpc>
                <a:spcPct val="90000"/>
              </a:lnSpc>
              <a:spcBef>
                <a:spcPts val="300"/>
              </a:spcBef>
              <a:spcAft>
                <a:spcPts val="0"/>
              </a:spcAft>
              <a:buSzPts val="1820"/>
              <a:buFont typeface="Noto Sans Symbols"/>
              <a:buChar char="▪"/>
            </a:pPr>
            <a:r>
              <a:rPr lang="en-US"/>
              <a:t>Changes in the interest rates in the economy</a:t>
            </a:r>
            <a:endParaRPr/>
          </a:p>
          <a:p>
            <a:pPr indent="-273050" lvl="1" marL="639762" rtl="0" algn="l">
              <a:lnSpc>
                <a:spcPct val="90000"/>
              </a:lnSpc>
              <a:spcBef>
                <a:spcPts val="300"/>
              </a:spcBef>
              <a:spcAft>
                <a:spcPts val="0"/>
              </a:spcAft>
              <a:buSzPts val="1820"/>
              <a:buFont typeface="Noto Sans Symbols"/>
              <a:buChar char="▪"/>
            </a:pPr>
            <a:r>
              <a:rPr lang="en-US" u="sng">
                <a:solidFill>
                  <a:schemeClr val="hlink"/>
                </a:solidFill>
                <a:hlinkClick r:id="rId3"/>
              </a:rPr>
              <a:t>https://corporatefinanceinstitute.com/resources/knowledge/finance/interest-rate-risk/</a:t>
            </a:r>
            <a:endParaRPr/>
          </a:p>
          <a:p>
            <a:pPr indent="0" lvl="1" marL="366712" rtl="0" algn="l">
              <a:lnSpc>
                <a:spcPct val="90000"/>
              </a:lnSpc>
              <a:spcBef>
                <a:spcPts val="300"/>
              </a:spcBef>
              <a:spcAft>
                <a:spcPts val="0"/>
              </a:spcAft>
              <a:buSzPts val="1820"/>
              <a:buFont typeface="Noto Sans Symbols"/>
              <a:buNone/>
            </a:pPr>
            <a:r>
              <a:t/>
            </a:r>
            <a:endParaRPr/>
          </a:p>
          <a:p>
            <a:pPr indent="0" lvl="1" marL="366712" rtl="0" algn="l">
              <a:lnSpc>
                <a:spcPct val="90000"/>
              </a:lnSpc>
              <a:spcBef>
                <a:spcPts val="300"/>
              </a:spcBef>
              <a:spcAft>
                <a:spcPts val="0"/>
              </a:spcAft>
              <a:buSzPts val="1820"/>
              <a:buFont typeface="Noto Sans Symbols"/>
              <a:buNone/>
            </a:pPr>
            <a:r>
              <a:rPr lang="en-US" u="sng">
                <a:solidFill>
                  <a:schemeClr val="hlink"/>
                </a:solidFill>
                <a:hlinkClick r:id="rId4"/>
              </a:rPr>
              <a:t>VIDEO https://www.investopedia.com/articles/optioninvestor/08/manage-interest-rate-risk.asp</a:t>
            </a:r>
            <a:endParaRPr/>
          </a:p>
        </p:txBody>
      </p:sp>
      <p:sp>
        <p:nvSpPr>
          <p:cNvPr id="517" name="Google Shape;517;p74"/>
          <p:cNvSpPr txBox="1"/>
          <p:nvPr/>
        </p:nvSpPr>
        <p:spPr>
          <a:xfrm>
            <a:off x="606425" y="228600"/>
            <a:ext cx="8301000" cy="971700"/>
          </a:xfrm>
          <a:prstGeom prst="rect">
            <a:avLst/>
          </a:prstGeom>
          <a:noFill/>
          <a:ln>
            <a:noFill/>
          </a:ln>
        </p:spPr>
        <p:txBody>
          <a:bodyPr anchorCtr="0" anchor="ctr" bIns="44450" lIns="90475" spcFirstLastPara="1" rIns="90475" wrap="square" tIns="44450">
            <a:noAutofit/>
          </a:bodyPr>
          <a:lstStyle/>
          <a:p>
            <a:pPr indent="0" lvl="0" marL="0" marR="0" rtl="0" algn="l">
              <a:spcBef>
                <a:spcPts val="0"/>
              </a:spcBef>
              <a:spcAft>
                <a:spcPts val="0"/>
              </a:spcAft>
              <a:buClr>
                <a:schemeClr val="dk2"/>
              </a:buClr>
              <a:buSzPts val="3700"/>
              <a:buFont typeface="Noto Sans Symbols"/>
              <a:buNone/>
            </a:pPr>
            <a:r>
              <a:rPr b="0" i="0" lang="en-US" sz="3700" u="none" cap="none" strike="noStrike">
                <a:solidFill>
                  <a:schemeClr val="dk2"/>
                </a:solidFill>
                <a:latin typeface="Twentieth Century"/>
                <a:ea typeface="Twentieth Century"/>
                <a:cs typeface="Twentieth Century"/>
                <a:sym typeface="Twentieth Century"/>
              </a:rPr>
              <a:t>Factors Affecting the Choice of Investments</a:t>
            </a:r>
            <a:endParaRPr/>
          </a:p>
        </p:txBody>
      </p:sp>
      <p:sp>
        <p:nvSpPr>
          <p:cNvPr id="518" name="Google Shape;518;p74"/>
          <p:cNvSpPr/>
          <p:nvPr/>
        </p:nvSpPr>
        <p:spPr>
          <a:xfrm>
            <a:off x="4484688" y="6538913"/>
            <a:ext cx="4572000" cy="2763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dk1"/>
              </a:buClr>
              <a:buSzPts val="1200"/>
              <a:buFont typeface="Noto Sans Symbols"/>
              <a:buNone/>
            </a:pPr>
            <a:r>
              <a:rPr b="0" i="1" lang="en-US" sz="1200" u="none" cap="none" strike="noStrike">
                <a:solidFill>
                  <a:schemeClr val="dk1"/>
                </a:solidFill>
                <a:latin typeface="Arial"/>
                <a:ea typeface="Arial"/>
                <a:cs typeface="Arial"/>
                <a:sym typeface="Arial"/>
              </a:rPr>
              <a:t>© 2018 McGraw-Hill Education Limited</a:t>
            </a:r>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1"/>
          <p:cNvSpPr txBox="1"/>
          <p:nvPr>
            <p:ph type="title"/>
          </p:nvPr>
        </p:nvSpPr>
        <p:spPr>
          <a:xfrm>
            <a:off x="612775" y="252413"/>
            <a:ext cx="7848600" cy="971550"/>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lang="en-US" sz="4000"/>
              <a:t>Preparing for an Investment Program</a:t>
            </a:r>
            <a:endParaRPr/>
          </a:p>
        </p:txBody>
      </p:sp>
      <p:sp>
        <p:nvSpPr>
          <p:cNvPr id="151" name="Google Shape;151;p21"/>
          <p:cNvSpPr txBox="1"/>
          <p:nvPr>
            <p:ph idx="11" type="ftr"/>
          </p:nvPr>
        </p:nvSpPr>
        <p:spPr>
          <a:xfrm>
            <a:off x="609600" y="6248400"/>
            <a:ext cx="5421313"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p:txBody>
      </p:sp>
      <p:sp>
        <p:nvSpPr>
          <p:cNvPr id="152" name="Google Shape;152;p21"/>
          <p:cNvSpPr txBox="1"/>
          <p:nvPr>
            <p:ph idx="1" type="body"/>
          </p:nvPr>
        </p:nvSpPr>
        <p:spPr>
          <a:xfrm>
            <a:off x="609600" y="1512888"/>
            <a:ext cx="8447088" cy="4953000"/>
          </a:xfrm>
          <a:prstGeom prst="rect">
            <a:avLst/>
          </a:prstGeom>
          <a:noFill/>
          <a:ln>
            <a:noFill/>
          </a:ln>
        </p:spPr>
        <p:txBody>
          <a:bodyPr anchorCtr="0" anchor="t" bIns="44450" lIns="90475" spcFirstLastPara="1" rIns="90475" wrap="square" tIns="44450">
            <a:noAutofit/>
          </a:bodyPr>
          <a:lstStyle/>
          <a:p>
            <a:pPr indent="0" lvl="0" marL="0" rtl="0" algn="l">
              <a:lnSpc>
                <a:spcPct val="90000"/>
              </a:lnSpc>
              <a:spcBef>
                <a:spcPts val="0"/>
              </a:spcBef>
              <a:spcAft>
                <a:spcPts val="0"/>
              </a:spcAft>
              <a:buSzPts val="1680"/>
              <a:buFont typeface="Noto Sans Symbols"/>
              <a:buNone/>
            </a:pPr>
            <a:r>
              <a:rPr b="1" lang="en-US" sz="2800"/>
              <a:t>Performing a Financial Checkup</a:t>
            </a:r>
            <a:endParaRPr/>
          </a:p>
          <a:p>
            <a:pPr indent="-319088" lvl="0" marL="319088" rtl="0" algn="l">
              <a:lnSpc>
                <a:spcPct val="90000"/>
              </a:lnSpc>
              <a:spcBef>
                <a:spcPts val="700"/>
              </a:spcBef>
              <a:spcAft>
                <a:spcPts val="0"/>
              </a:spcAft>
              <a:buSzPts val="1680"/>
              <a:buFont typeface="Noto Sans Symbols"/>
              <a:buChar char="▪"/>
            </a:pPr>
            <a:r>
              <a:rPr lang="en-US" sz="2800"/>
              <a:t>Live within your means</a:t>
            </a:r>
            <a:endParaRPr/>
          </a:p>
          <a:p>
            <a:pPr indent="-273049" lvl="1" marL="639763" rtl="0" algn="l">
              <a:lnSpc>
                <a:spcPct val="90000"/>
              </a:lnSpc>
              <a:spcBef>
                <a:spcPts val="550"/>
              </a:spcBef>
              <a:spcAft>
                <a:spcPts val="0"/>
              </a:spcAft>
              <a:buSzPts val="1820"/>
              <a:buFont typeface="Noto Sans Symbols"/>
              <a:buChar char="▪"/>
            </a:pPr>
            <a:r>
              <a:rPr lang="en-US"/>
              <a:t>Reduce high interest debt first</a:t>
            </a:r>
            <a:endParaRPr/>
          </a:p>
          <a:p>
            <a:pPr indent="-319088" lvl="0" marL="319088" rtl="0" algn="l">
              <a:lnSpc>
                <a:spcPct val="90000"/>
              </a:lnSpc>
              <a:spcBef>
                <a:spcPts val="700"/>
              </a:spcBef>
              <a:spcAft>
                <a:spcPts val="0"/>
              </a:spcAft>
              <a:buSzPts val="1680"/>
              <a:buFont typeface="Noto Sans Symbols"/>
              <a:buChar char="▪"/>
            </a:pPr>
            <a:r>
              <a:rPr lang="en-US" sz="2800"/>
              <a:t>Obtain adequate insurance protection</a:t>
            </a:r>
            <a:endParaRPr/>
          </a:p>
          <a:p>
            <a:pPr indent="-319088" lvl="0" marL="319088" rtl="0" algn="l">
              <a:lnSpc>
                <a:spcPct val="90000"/>
              </a:lnSpc>
              <a:spcBef>
                <a:spcPts val="700"/>
              </a:spcBef>
              <a:spcAft>
                <a:spcPts val="0"/>
              </a:spcAft>
              <a:buSzPts val="1680"/>
              <a:buFont typeface="Noto Sans Symbols"/>
              <a:buChar char="▪"/>
            </a:pPr>
            <a:r>
              <a:rPr lang="en-US" sz="2800"/>
              <a:t>Start an emergency fund you can access quickly</a:t>
            </a:r>
            <a:endParaRPr/>
          </a:p>
          <a:p>
            <a:pPr indent="-273049" lvl="1" marL="639763" rtl="0" algn="l">
              <a:lnSpc>
                <a:spcPct val="90000"/>
              </a:lnSpc>
              <a:spcBef>
                <a:spcPts val="550"/>
              </a:spcBef>
              <a:spcAft>
                <a:spcPts val="0"/>
              </a:spcAft>
              <a:buSzPts val="1820"/>
              <a:buFont typeface="Noto Sans Symbols"/>
              <a:buChar char="▪"/>
            </a:pPr>
            <a:r>
              <a:rPr lang="en-US"/>
              <a:t>Three to nine months of living expenses</a:t>
            </a:r>
            <a:endParaRPr/>
          </a:p>
          <a:p>
            <a:pPr indent="-319088" lvl="0" marL="319088" rtl="0" algn="l">
              <a:lnSpc>
                <a:spcPct val="90000"/>
              </a:lnSpc>
              <a:spcBef>
                <a:spcPts val="700"/>
              </a:spcBef>
              <a:spcAft>
                <a:spcPts val="0"/>
              </a:spcAft>
              <a:buSzPts val="1680"/>
              <a:buFont typeface="Noto Sans Symbols"/>
              <a:buChar char="▪"/>
            </a:pPr>
            <a:r>
              <a:rPr lang="en-US" sz="2800"/>
              <a:t>Have access to other sources of cash for emergencies</a:t>
            </a:r>
            <a:endParaRPr/>
          </a:p>
          <a:p>
            <a:pPr indent="-273049" lvl="1" marL="639763" rtl="0" algn="l">
              <a:lnSpc>
                <a:spcPct val="90000"/>
              </a:lnSpc>
              <a:spcBef>
                <a:spcPts val="550"/>
              </a:spcBef>
              <a:spcAft>
                <a:spcPts val="0"/>
              </a:spcAft>
              <a:buSzPts val="1820"/>
              <a:buFont typeface="Noto Sans Symbols"/>
              <a:buChar char="▪"/>
            </a:pPr>
            <a:r>
              <a:rPr lang="en-US"/>
              <a:t>Line of credit is a short-term loan approved before the money is needed</a:t>
            </a:r>
            <a:endParaRPr/>
          </a:p>
          <a:p>
            <a:pPr indent="-273049" lvl="1" marL="639763" rtl="0" algn="l">
              <a:lnSpc>
                <a:spcPct val="90000"/>
              </a:lnSpc>
              <a:spcBef>
                <a:spcPts val="550"/>
              </a:spcBef>
              <a:spcAft>
                <a:spcPts val="0"/>
              </a:spcAft>
              <a:buSzPts val="1820"/>
              <a:buFont typeface="Noto Sans Symbols"/>
              <a:buChar char="▪"/>
            </a:pPr>
            <a:r>
              <a:rPr lang="en-US"/>
              <a:t>Cash advance on your credit card</a:t>
            </a:r>
            <a:endParaRPr/>
          </a:p>
        </p:txBody>
      </p:sp>
      <p:sp>
        <p:nvSpPr>
          <p:cNvPr id="153" name="Google Shape;153;p21"/>
          <p:cNvSpPr/>
          <p:nvPr/>
        </p:nvSpPr>
        <p:spPr>
          <a:xfrm>
            <a:off x="4484688" y="6538913"/>
            <a:ext cx="4572000" cy="2762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dk1"/>
              </a:buClr>
              <a:buSzPts val="1200"/>
              <a:buFont typeface="Noto Sans Symbols"/>
              <a:buNone/>
            </a:pPr>
            <a:r>
              <a:rPr b="0" i="1" lang="en-US" sz="1200" u="none" cap="none" strike="noStrike">
                <a:solidFill>
                  <a:schemeClr val="dk1"/>
                </a:solidFill>
                <a:latin typeface="Arial"/>
                <a:ea typeface="Arial"/>
                <a:cs typeface="Arial"/>
                <a:sym typeface="Arial"/>
              </a:rPr>
              <a:t>© 2018 McGraw-Hill Education Limited</a:t>
            </a:r>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75"/>
          <p:cNvSpPr txBox="1"/>
          <p:nvPr>
            <p:ph idx="11" type="ftr"/>
          </p:nvPr>
        </p:nvSpPr>
        <p:spPr>
          <a:xfrm>
            <a:off x="609600" y="6248400"/>
            <a:ext cx="54213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p:txBody>
      </p:sp>
      <p:sp>
        <p:nvSpPr>
          <p:cNvPr id="524" name="Google Shape;524;p75"/>
          <p:cNvSpPr txBox="1"/>
          <p:nvPr>
            <p:ph idx="1" type="body"/>
          </p:nvPr>
        </p:nvSpPr>
        <p:spPr>
          <a:xfrm>
            <a:off x="606425" y="1512888"/>
            <a:ext cx="8080500" cy="5105400"/>
          </a:xfrm>
          <a:prstGeom prst="rect">
            <a:avLst/>
          </a:prstGeom>
          <a:noFill/>
          <a:ln>
            <a:noFill/>
          </a:ln>
        </p:spPr>
        <p:txBody>
          <a:bodyPr anchorCtr="0" anchor="t" bIns="44450" lIns="90475" spcFirstLastPara="1" rIns="90475" wrap="square" tIns="44450">
            <a:noAutofit/>
          </a:bodyPr>
          <a:lstStyle/>
          <a:p>
            <a:pPr indent="0" lvl="0" marL="0" rtl="0" algn="l">
              <a:lnSpc>
                <a:spcPct val="90000"/>
              </a:lnSpc>
              <a:spcBef>
                <a:spcPts val="0"/>
              </a:spcBef>
              <a:spcAft>
                <a:spcPts val="0"/>
              </a:spcAft>
              <a:buSzPts val="1680"/>
              <a:buFont typeface="Noto Sans Symbols"/>
              <a:buNone/>
            </a:pPr>
            <a:r>
              <a:rPr lang="en-US" sz="2800"/>
              <a:t>Components of the risk factor can include:</a:t>
            </a:r>
            <a:endParaRPr/>
          </a:p>
          <a:p>
            <a:pPr indent="-319087" lvl="0" marL="319087" rtl="0" algn="l">
              <a:lnSpc>
                <a:spcPct val="90000"/>
              </a:lnSpc>
              <a:spcBef>
                <a:spcPts val="300"/>
              </a:spcBef>
              <a:spcAft>
                <a:spcPts val="0"/>
              </a:spcAft>
              <a:buSzPts val="1680"/>
              <a:buFont typeface="Noto Sans Symbols"/>
              <a:buChar char="▪"/>
            </a:pPr>
            <a:r>
              <a:rPr b="1" lang="en-US" sz="2800"/>
              <a:t>Market Risk &amp; Global Investment Risk</a:t>
            </a:r>
            <a:endParaRPr/>
          </a:p>
          <a:p>
            <a:pPr indent="-273050" lvl="1" marL="639762" rtl="0" algn="l">
              <a:lnSpc>
                <a:spcPct val="90000"/>
              </a:lnSpc>
              <a:spcBef>
                <a:spcPts val="300"/>
              </a:spcBef>
              <a:spcAft>
                <a:spcPts val="0"/>
              </a:spcAft>
              <a:buSzPts val="1820"/>
              <a:buFont typeface="Noto Sans Symbols"/>
              <a:buChar char="▪"/>
            </a:pPr>
            <a:r>
              <a:rPr lang="en-US"/>
              <a:t>Should be evaluated like domestic investments</a:t>
            </a:r>
            <a:endParaRPr b="1" sz="2800"/>
          </a:p>
          <a:p>
            <a:pPr indent="-319087" lvl="0" marL="319087" rtl="0" algn="l">
              <a:lnSpc>
                <a:spcPct val="90000"/>
              </a:lnSpc>
              <a:spcBef>
                <a:spcPts val="300"/>
              </a:spcBef>
              <a:spcAft>
                <a:spcPts val="0"/>
              </a:spcAft>
              <a:buSzPts val="1680"/>
              <a:buFont typeface="Noto Sans Symbols"/>
              <a:buChar char="▪"/>
            </a:pPr>
            <a:r>
              <a:rPr b="1" lang="en-US" sz="2800" u="sng">
                <a:solidFill>
                  <a:schemeClr val="hlink"/>
                </a:solidFill>
                <a:hlinkClick r:id="rId3"/>
              </a:rPr>
              <a:t>Biggest political risks in 2019 </a:t>
            </a:r>
            <a:r>
              <a:rPr lang="en-US" sz="1800" u="sng">
                <a:solidFill>
                  <a:schemeClr val="hlink"/>
                </a:solidFill>
                <a:hlinkClick r:id="rId4"/>
              </a:rPr>
              <a:t>https://www.bnnbloomberg.ca/the-biggest-political-risks-to-the-world-economy-in-2019-1.1178410</a:t>
            </a:r>
            <a:endParaRPr b="1" sz="1800"/>
          </a:p>
          <a:p>
            <a:pPr indent="-273050" lvl="1" marL="639762" rtl="0" algn="l">
              <a:lnSpc>
                <a:spcPct val="90000"/>
              </a:lnSpc>
              <a:spcBef>
                <a:spcPts val="300"/>
              </a:spcBef>
              <a:spcAft>
                <a:spcPts val="0"/>
              </a:spcAft>
              <a:buSzPts val="1820"/>
              <a:buFont typeface="Noto Sans Symbols"/>
              <a:buChar char="▪"/>
            </a:pPr>
            <a:r>
              <a:rPr lang="en-US"/>
              <a:t>Values fluctuate because of behavior of investors in marketplace</a:t>
            </a:r>
            <a:endParaRPr/>
          </a:p>
          <a:p>
            <a:pPr indent="-157480" lvl="1" marL="639762" rtl="0" algn="l">
              <a:lnSpc>
                <a:spcPct val="90000"/>
              </a:lnSpc>
              <a:spcBef>
                <a:spcPts val="300"/>
              </a:spcBef>
              <a:spcAft>
                <a:spcPts val="0"/>
              </a:spcAft>
              <a:buSzPts val="1820"/>
              <a:buFont typeface="Noto Sans Symbols"/>
              <a:buNone/>
            </a:pPr>
            <a:r>
              <a:t/>
            </a:r>
            <a:endParaRPr/>
          </a:p>
        </p:txBody>
      </p:sp>
      <p:sp>
        <p:nvSpPr>
          <p:cNvPr id="525" name="Google Shape;525;p75"/>
          <p:cNvSpPr txBox="1"/>
          <p:nvPr/>
        </p:nvSpPr>
        <p:spPr>
          <a:xfrm>
            <a:off x="606425" y="228600"/>
            <a:ext cx="8301000" cy="971700"/>
          </a:xfrm>
          <a:prstGeom prst="rect">
            <a:avLst/>
          </a:prstGeom>
          <a:noFill/>
          <a:ln>
            <a:noFill/>
          </a:ln>
        </p:spPr>
        <p:txBody>
          <a:bodyPr anchorCtr="0" anchor="ctr" bIns="44450" lIns="90475" spcFirstLastPara="1" rIns="90475" wrap="square" tIns="44450">
            <a:noAutofit/>
          </a:bodyPr>
          <a:lstStyle/>
          <a:p>
            <a:pPr indent="0" lvl="0" marL="0" marR="0" rtl="0" algn="l">
              <a:spcBef>
                <a:spcPts val="0"/>
              </a:spcBef>
              <a:spcAft>
                <a:spcPts val="0"/>
              </a:spcAft>
              <a:buClr>
                <a:schemeClr val="dk2"/>
              </a:buClr>
              <a:buSzPts val="3700"/>
              <a:buFont typeface="Noto Sans Symbols"/>
              <a:buNone/>
            </a:pPr>
            <a:r>
              <a:rPr b="0" i="0" lang="en-US" sz="3700" u="none" cap="none" strike="noStrike">
                <a:solidFill>
                  <a:schemeClr val="dk2"/>
                </a:solidFill>
                <a:latin typeface="Twentieth Century"/>
                <a:ea typeface="Twentieth Century"/>
                <a:cs typeface="Twentieth Century"/>
                <a:sym typeface="Twentieth Century"/>
              </a:rPr>
              <a:t>Factors Affecting the Choice of Investments</a:t>
            </a:r>
            <a:endParaRPr/>
          </a:p>
        </p:txBody>
      </p:sp>
      <p:sp>
        <p:nvSpPr>
          <p:cNvPr id="526" name="Google Shape;526;p75"/>
          <p:cNvSpPr/>
          <p:nvPr/>
        </p:nvSpPr>
        <p:spPr>
          <a:xfrm>
            <a:off x="4484688" y="6538913"/>
            <a:ext cx="4572000" cy="2763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dk1"/>
              </a:buClr>
              <a:buSzPts val="1200"/>
              <a:buFont typeface="Noto Sans Symbols"/>
              <a:buNone/>
            </a:pPr>
            <a:r>
              <a:rPr b="0" i="1" lang="en-US" sz="1200" u="none" cap="none" strike="noStrike">
                <a:solidFill>
                  <a:schemeClr val="dk1"/>
                </a:solidFill>
                <a:latin typeface="Arial"/>
                <a:ea typeface="Arial"/>
                <a:cs typeface="Arial"/>
                <a:sym typeface="Arial"/>
              </a:rPr>
              <a:t>© 2018 McGraw-Hill Education Limited</a:t>
            </a:r>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76"/>
          <p:cNvSpPr txBox="1"/>
          <p:nvPr>
            <p:ph type="title"/>
          </p:nvPr>
        </p:nvSpPr>
        <p:spPr>
          <a:xfrm>
            <a:off x="214600" y="228600"/>
            <a:ext cx="8551500" cy="990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sz="2150">
                <a:solidFill>
                  <a:srgbClr val="000000"/>
                </a:solidFill>
                <a:highlight>
                  <a:srgbClr val="FFFFFF"/>
                </a:highlight>
                <a:latin typeface="Arial"/>
                <a:ea typeface="Arial"/>
                <a:cs typeface="Arial"/>
                <a:sym typeface="Arial"/>
              </a:rPr>
              <a:t>Canada’s economy faces two significant shocks—the plunge in global oil prices and the impact of the COVID-19 pandemic. </a:t>
            </a:r>
            <a:endParaRPr sz="2150">
              <a:solidFill>
                <a:srgbClr val="000000"/>
              </a:solidFill>
              <a:highlight>
                <a:srgbClr val="FFFFFF"/>
              </a:highlight>
              <a:latin typeface="Arial"/>
              <a:ea typeface="Arial"/>
              <a:cs typeface="Arial"/>
              <a:sym typeface="Arial"/>
            </a:endParaRPr>
          </a:p>
          <a:p>
            <a:pPr indent="0" lvl="0" marL="0" rtl="0" algn="ctr">
              <a:spcBef>
                <a:spcPts val="0"/>
              </a:spcBef>
              <a:spcAft>
                <a:spcPts val="0"/>
              </a:spcAft>
              <a:buNone/>
            </a:pPr>
            <a:r>
              <a:rPr lang="en-US" sz="2150">
                <a:solidFill>
                  <a:srgbClr val="000000"/>
                </a:solidFill>
                <a:highlight>
                  <a:srgbClr val="FFFFFF"/>
                </a:highlight>
                <a:latin typeface="Arial"/>
                <a:ea typeface="Arial"/>
                <a:cs typeface="Arial"/>
                <a:sym typeface="Arial"/>
              </a:rPr>
              <a:t>April 2020</a:t>
            </a:r>
            <a:endParaRPr sz="5500">
              <a:solidFill>
                <a:srgbClr val="000000"/>
              </a:solidFill>
            </a:endParaRPr>
          </a:p>
        </p:txBody>
      </p:sp>
      <p:sp>
        <p:nvSpPr>
          <p:cNvPr id="532" name="Google Shape;532;p76"/>
          <p:cNvSpPr txBox="1"/>
          <p:nvPr>
            <p:ph idx="1" type="body"/>
          </p:nvPr>
        </p:nvSpPr>
        <p:spPr>
          <a:xfrm>
            <a:off x="612648" y="1600200"/>
            <a:ext cx="8153400" cy="4495800"/>
          </a:xfrm>
          <a:prstGeom prst="rect">
            <a:avLst/>
          </a:prstGeom>
        </p:spPr>
        <p:txBody>
          <a:bodyPr anchorCtr="0" anchor="t" bIns="45700" lIns="91425" spcFirstLastPara="1" rIns="91425" wrap="square" tIns="45700">
            <a:noAutofit/>
          </a:bodyPr>
          <a:lstStyle/>
          <a:p>
            <a:pPr indent="0" lvl="0" marL="0" rtl="0" algn="ctr">
              <a:lnSpc>
                <a:spcPct val="115000"/>
              </a:lnSpc>
              <a:spcBef>
                <a:spcPts val="2800"/>
              </a:spcBef>
              <a:spcAft>
                <a:spcPts val="0"/>
              </a:spcAft>
              <a:buClr>
                <a:schemeClr val="dk1"/>
              </a:buClr>
              <a:buSzPts val="1100"/>
              <a:buFont typeface="Arial"/>
              <a:buNone/>
            </a:pPr>
            <a:r>
              <a:rPr lang="en-US"/>
              <a:t>What you need to know about the Bank of Canada’s assessment of the Canadian economy in the face of COVID-19, and how we’re responding</a:t>
            </a:r>
            <a:r>
              <a:rPr lang="en-US" sz="1800">
                <a:solidFill>
                  <a:srgbClr val="676984"/>
                </a:solidFill>
                <a:highlight>
                  <a:srgbClr val="FFFFFF"/>
                </a:highlight>
                <a:latin typeface="Arial"/>
                <a:ea typeface="Arial"/>
                <a:cs typeface="Arial"/>
                <a:sym typeface="Arial"/>
              </a:rPr>
              <a:t>.</a:t>
            </a:r>
            <a:r>
              <a:rPr lang="en-US" sz="1000">
                <a:solidFill>
                  <a:srgbClr val="676984"/>
                </a:solidFill>
                <a:highlight>
                  <a:srgbClr val="FFFFFF"/>
                </a:highlight>
                <a:latin typeface="Arial"/>
                <a:ea typeface="Arial"/>
                <a:cs typeface="Arial"/>
                <a:sym typeface="Arial"/>
              </a:rPr>
              <a:t> </a:t>
            </a:r>
            <a:r>
              <a:rPr lang="en-US" sz="1800" u="sng">
                <a:solidFill>
                  <a:schemeClr val="hlink"/>
                </a:solidFill>
                <a:latin typeface="Roboto"/>
                <a:ea typeface="Roboto"/>
                <a:cs typeface="Roboto"/>
                <a:sym typeface="Roboto"/>
                <a:hlinkClick r:id="rId3"/>
              </a:rPr>
              <a:t>https://youtu.be/p99SVnKg04Y</a:t>
            </a:r>
            <a:endParaRPr sz="1800">
              <a:solidFill>
                <a:srgbClr val="000000"/>
              </a:solidFill>
              <a:uFill>
                <a:noFill/>
              </a:uFill>
              <a:latin typeface="Roboto"/>
              <a:ea typeface="Roboto"/>
              <a:cs typeface="Roboto"/>
              <a:sym typeface="Roboto"/>
              <a:hlinkClick r:id="rId4">
                <a:extLst>
                  <a:ext uri="{A12FA001-AC4F-418D-AE19-62706E023703}">
                    <ahyp:hlinkClr val="tx"/>
                  </a:ext>
                </a:extLst>
              </a:hlinkClick>
            </a:endParaRPr>
          </a:p>
          <a:p>
            <a:pPr indent="0" lvl="0" marL="0" rtl="0" algn="l">
              <a:spcBef>
                <a:spcPts val="700"/>
              </a:spcBef>
              <a:spcAft>
                <a:spcPts val="0"/>
              </a:spcAft>
              <a:buNone/>
            </a:pPr>
            <a:r>
              <a:t/>
            </a:r>
            <a:endParaRPr/>
          </a:p>
          <a:p>
            <a:pPr indent="0" lvl="0" marL="0" rtl="0" algn="l">
              <a:spcBef>
                <a:spcPts val="700"/>
              </a:spcBef>
              <a:spcAft>
                <a:spcPts val="0"/>
              </a:spcAft>
              <a:buNone/>
            </a:pPr>
            <a:r>
              <a:rPr lang="en-US"/>
              <a:t>BDC MONTHLY ECONOMIC LETTER </a:t>
            </a:r>
            <a:r>
              <a:rPr lang="en-US" sz="1100" u="sng">
                <a:solidFill>
                  <a:schemeClr val="hlink"/>
                </a:solidFill>
                <a:latin typeface="Arial"/>
                <a:ea typeface="Arial"/>
                <a:cs typeface="Arial"/>
                <a:sym typeface="Arial"/>
                <a:hlinkClick r:id="rId5"/>
              </a:rPr>
              <a:t>https://www.bdc.ca/en/articles-tools/entrepreneur-toolkit/publications/monthly-economic-letter/pages/2004.aspx</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77"/>
          <p:cNvSpPr txBox="1"/>
          <p:nvPr>
            <p:ph idx="11" type="ftr"/>
          </p:nvPr>
        </p:nvSpPr>
        <p:spPr>
          <a:xfrm>
            <a:off x="609600" y="6248400"/>
            <a:ext cx="5421313"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p:txBody>
      </p:sp>
      <p:sp>
        <p:nvSpPr>
          <p:cNvPr id="538" name="Google Shape;538;p77"/>
          <p:cNvSpPr txBox="1"/>
          <p:nvPr>
            <p:ph type="title"/>
          </p:nvPr>
        </p:nvSpPr>
        <p:spPr>
          <a:xfrm>
            <a:off x="612775" y="252413"/>
            <a:ext cx="7672388" cy="971550"/>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lang="en-US" sz="3700"/>
              <a:t>An Overview of Investment Alternatives</a:t>
            </a:r>
            <a:endParaRPr/>
          </a:p>
        </p:txBody>
      </p:sp>
      <p:sp>
        <p:nvSpPr>
          <p:cNvPr id="539" name="Google Shape;539;p77"/>
          <p:cNvSpPr/>
          <p:nvPr/>
        </p:nvSpPr>
        <p:spPr>
          <a:xfrm>
            <a:off x="4484688" y="6538913"/>
            <a:ext cx="4572000" cy="2762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dk1"/>
              </a:buClr>
              <a:buSzPts val="1200"/>
              <a:buFont typeface="Noto Sans Symbols"/>
              <a:buNone/>
            </a:pPr>
            <a:r>
              <a:rPr b="0" i="1" lang="en-US" sz="1200" u="none" cap="none" strike="noStrike">
                <a:solidFill>
                  <a:schemeClr val="dk1"/>
                </a:solidFill>
                <a:latin typeface="Arial"/>
                <a:ea typeface="Arial"/>
                <a:cs typeface="Arial"/>
                <a:sym typeface="Arial"/>
              </a:rPr>
              <a:t>© 2018 McGraw-Hill Education Limited</a:t>
            </a:r>
            <a:endParaRPr b="0" i="0" sz="1200" u="none" cap="none" strike="noStrike">
              <a:solidFill>
                <a:schemeClr val="dk1"/>
              </a:solidFill>
              <a:latin typeface="Arial"/>
              <a:ea typeface="Arial"/>
              <a:cs typeface="Arial"/>
              <a:sym typeface="Arial"/>
            </a:endParaRPr>
          </a:p>
        </p:txBody>
      </p:sp>
      <p:pic>
        <p:nvPicPr>
          <p:cNvPr id="540" name="Google Shape;540;p77"/>
          <p:cNvPicPr preferRelativeResize="0"/>
          <p:nvPr/>
        </p:nvPicPr>
        <p:blipFill rotWithShape="1">
          <a:blip r:embed="rId3">
            <a:alphaModFix/>
          </a:blip>
          <a:srcRect b="0" l="0" r="0" t="0"/>
          <a:stretch/>
        </p:blipFill>
        <p:spPr>
          <a:xfrm>
            <a:off x="914400" y="1550988"/>
            <a:ext cx="6677025" cy="5000625"/>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78"/>
          <p:cNvSpPr txBox="1"/>
          <p:nvPr>
            <p:ph type="title"/>
          </p:nvPr>
        </p:nvSpPr>
        <p:spPr>
          <a:xfrm>
            <a:off x="612775" y="252413"/>
            <a:ext cx="8229600" cy="9715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4000"/>
              <a:t>Factors That Reduce Investment Risk</a:t>
            </a:r>
            <a:endParaRPr/>
          </a:p>
        </p:txBody>
      </p:sp>
      <p:sp>
        <p:nvSpPr>
          <p:cNvPr id="546" name="Google Shape;546;p78"/>
          <p:cNvSpPr txBox="1"/>
          <p:nvPr>
            <p:ph idx="11" type="ftr"/>
          </p:nvPr>
        </p:nvSpPr>
        <p:spPr>
          <a:xfrm>
            <a:off x="609600" y="6248400"/>
            <a:ext cx="5421313"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p:txBody>
      </p:sp>
      <p:sp>
        <p:nvSpPr>
          <p:cNvPr id="547" name="Google Shape;547;p78"/>
          <p:cNvSpPr txBox="1"/>
          <p:nvPr>
            <p:ph idx="1" type="body"/>
          </p:nvPr>
        </p:nvSpPr>
        <p:spPr>
          <a:xfrm>
            <a:off x="609600" y="1512888"/>
            <a:ext cx="8305800" cy="48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Font typeface="Noto Sans Symbols"/>
              <a:buNone/>
            </a:pPr>
            <a:r>
              <a:rPr b="1" lang="en-US" sz="3000"/>
              <a:t>The Role of a Financial Planner </a:t>
            </a:r>
            <a:endParaRPr/>
          </a:p>
          <a:p>
            <a:pPr indent="-319088" lvl="0" marL="319088" rtl="0" algn="l">
              <a:spcBef>
                <a:spcPts val="700"/>
              </a:spcBef>
              <a:spcAft>
                <a:spcPts val="0"/>
              </a:spcAft>
              <a:buSzPts val="1740"/>
              <a:buFont typeface="Noto Sans Symbols"/>
              <a:buChar char="▪"/>
            </a:pPr>
            <a:r>
              <a:rPr lang="en-US"/>
              <a:t>Seek professional help from stockbrokers, lawyers, accountants, bankers, and insurance agents or Chartered Financial Planners</a:t>
            </a:r>
            <a:endParaRPr/>
          </a:p>
          <a:p>
            <a:pPr indent="-273049" lvl="1" marL="639763" rtl="0" algn="l">
              <a:spcBef>
                <a:spcPts val="550"/>
              </a:spcBef>
              <a:spcAft>
                <a:spcPts val="0"/>
              </a:spcAft>
              <a:buSzPts val="1820"/>
              <a:buFont typeface="Noto Sans Symbols"/>
              <a:buChar char="▪"/>
            </a:pPr>
            <a:r>
              <a:rPr lang="en-US"/>
              <a:t>Be aware of how they are paid and how this influences the advice they give</a:t>
            </a:r>
            <a:endParaRPr/>
          </a:p>
          <a:p>
            <a:pPr indent="-319088" lvl="0" marL="319088" rtl="0" algn="l">
              <a:spcBef>
                <a:spcPts val="700"/>
              </a:spcBef>
              <a:spcAft>
                <a:spcPts val="0"/>
              </a:spcAft>
              <a:buSzPts val="1980"/>
              <a:buFont typeface="Twentieth Century"/>
              <a:buNone/>
            </a:pPr>
            <a:r>
              <a:t/>
            </a:r>
            <a:endParaRPr sz="3300"/>
          </a:p>
        </p:txBody>
      </p:sp>
      <p:sp>
        <p:nvSpPr>
          <p:cNvPr id="548" name="Google Shape;548;p78"/>
          <p:cNvSpPr/>
          <p:nvPr/>
        </p:nvSpPr>
        <p:spPr>
          <a:xfrm>
            <a:off x="4484688" y="6538913"/>
            <a:ext cx="4572000" cy="2762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dk1"/>
              </a:buClr>
              <a:buSzPts val="1200"/>
              <a:buFont typeface="Noto Sans Symbols"/>
              <a:buNone/>
            </a:pPr>
            <a:r>
              <a:rPr b="0" i="1" lang="en-US" sz="1200" u="none" cap="none" strike="noStrike">
                <a:solidFill>
                  <a:schemeClr val="dk1"/>
                </a:solidFill>
                <a:latin typeface="Arial"/>
                <a:ea typeface="Arial"/>
                <a:cs typeface="Arial"/>
                <a:sym typeface="Arial"/>
              </a:rPr>
              <a:t>© 2018 McGraw-Hill Education Limited</a:t>
            </a:r>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79"/>
          <p:cNvSpPr txBox="1"/>
          <p:nvPr>
            <p:ph type="title"/>
          </p:nvPr>
        </p:nvSpPr>
        <p:spPr>
          <a:xfrm>
            <a:off x="612775" y="252413"/>
            <a:ext cx="8305800" cy="971550"/>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lang="en-US" sz="4000"/>
              <a:t>Factors That Reduce Investment Risk</a:t>
            </a:r>
            <a:endParaRPr/>
          </a:p>
        </p:txBody>
      </p:sp>
      <p:sp>
        <p:nvSpPr>
          <p:cNvPr id="554" name="Google Shape;554;p79"/>
          <p:cNvSpPr txBox="1"/>
          <p:nvPr>
            <p:ph idx="11" type="ftr"/>
          </p:nvPr>
        </p:nvSpPr>
        <p:spPr>
          <a:xfrm>
            <a:off x="609600" y="6248400"/>
            <a:ext cx="5421313"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p:txBody>
      </p:sp>
      <p:sp>
        <p:nvSpPr>
          <p:cNvPr id="555" name="Google Shape;555;p79"/>
          <p:cNvSpPr txBox="1"/>
          <p:nvPr>
            <p:ph idx="1" type="body"/>
          </p:nvPr>
        </p:nvSpPr>
        <p:spPr>
          <a:xfrm>
            <a:off x="609600" y="1512888"/>
            <a:ext cx="8458200" cy="4953000"/>
          </a:xfrm>
          <a:prstGeom prst="rect">
            <a:avLst/>
          </a:prstGeom>
          <a:noFill/>
          <a:ln>
            <a:noFill/>
          </a:ln>
        </p:spPr>
        <p:txBody>
          <a:bodyPr anchorCtr="0" anchor="t" bIns="44450" lIns="90475" spcFirstLastPara="1" rIns="90475" wrap="square" tIns="44450">
            <a:noAutofit/>
          </a:bodyPr>
          <a:lstStyle/>
          <a:p>
            <a:pPr indent="0" lvl="0" marL="0" rtl="0" algn="l">
              <a:lnSpc>
                <a:spcPct val="90000"/>
              </a:lnSpc>
              <a:spcBef>
                <a:spcPts val="0"/>
              </a:spcBef>
              <a:spcAft>
                <a:spcPts val="0"/>
              </a:spcAft>
              <a:buSzPts val="1680"/>
              <a:buFont typeface="Noto Sans Symbols"/>
              <a:buNone/>
            </a:pPr>
            <a:r>
              <a:rPr b="1" lang="en-US" sz="2800"/>
              <a:t>Your Role in the Investment Process</a:t>
            </a:r>
            <a:endParaRPr/>
          </a:p>
          <a:p>
            <a:pPr indent="-319088" lvl="0" marL="319088" rtl="0" algn="l">
              <a:lnSpc>
                <a:spcPct val="90000"/>
              </a:lnSpc>
              <a:spcBef>
                <a:spcPts val="700"/>
              </a:spcBef>
              <a:spcAft>
                <a:spcPts val="0"/>
              </a:spcAft>
              <a:buSzPts val="1680"/>
              <a:buFont typeface="Noto Sans Symbols"/>
              <a:buChar char="▪"/>
            </a:pPr>
            <a:r>
              <a:rPr lang="en-US" sz="2800"/>
              <a:t>Evaluate potential investments.</a:t>
            </a:r>
            <a:endParaRPr/>
          </a:p>
          <a:p>
            <a:pPr indent="-319088" lvl="0" marL="319088" rtl="0" algn="l">
              <a:lnSpc>
                <a:spcPct val="90000"/>
              </a:lnSpc>
              <a:spcBef>
                <a:spcPts val="700"/>
              </a:spcBef>
              <a:spcAft>
                <a:spcPts val="0"/>
              </a:spcAft>
              <a:buSzPts val="1680"/>
              <a:buFont typeface="Noto Sans Symbols"/>
              <a:buChar char="▪"/>
            </a:pPr>
            <a:r>
              <a:rPr lang="en-US" sz="2800"/>
              <a:t>Monitor the value of your investments.</a:t>
            </a:r>
            <a:endParaRPr/>
          </a:p>
          <a:p>
            <a:pPr indent="-319088" lvl="0" marL="319088" rtl="0" algn="l">
              <a:lnSpc>
                <a:spcPct val="90000"/>
              </a:lnSpc>
              <a:spcBef>
                <a:spcPts val="700"/>
              </a:spcBef>
              <a:spcAft>
                <a:spcPts val="0"/>
              </a:spcAft>
              <a:buSzPts val="1680"/>
              <a:buFont typeface="Noto Sans Symbols"/>
              <a:buChar char="▪"/>
            </a:pPr>
            <a:r>
              <a:rPr lang="en-US" sz="2800"/>
              <a:t>Keep accurate and current records.</a:t>
            </a:r>
            <a:endParaRPr/>
          </a:p>
          <a:p>
            <a:pPr indent="-319088" lvl="0" marL="319088" rtl="0" algn="l">
              <a:lnSpc>
                <a:spcPct val="90000"/>
              </a:lnSpc>
              <a:spcBef>
                <a:spcPts val="700"/>
              </a:spcBef>
              <a:spcAft>
                <a:spcPts val="0"/>
              </a:spcAft>
              <a:buSzPts val="1680"/>
              <a:buFont typeface="Noto Sans Symbols"/>
              <a:buChar char="▪"/>
            </a:pPr>
            <a:r>
              <a:rPr lang="en-US" sz="2800"/>
              <a:t>Be aware of tax considerations, including tax deferred and tax exempt investments.</a:t>
            </a:r>
            <a:endParaRPr/>
          </a:p>
          <a:p>
            <a:pPr indent="-319088" lvl="0" marL="319088" rtl="0" algn="l">
              <a:lnSpc>
                <a:spcPct val="90000"/>
              </a:lnSpc>
              <a:spcBef>
                <a:spcPts val="700"/>
              </a:spcBef>
              <a:spcAft>
                <a:spcPts val="0"/>
              </a:spcAft>
              <a:buSzPts val="1680"/>
              <a:buFont typeface="Noto Sans Symbols"/>
              <a:buChar char="▪"/>
            </a:pPr>
            <a:r>
              <a:rPr lang="en-US" sz="2800"/>
              <a:t>Keep track of capital gains and losses, interest income, rental income, and dividends.</a:t>
            </a:r>
            <a:endParaRPr/>
          </a:p>
          <a:p>
            <a:pPr indent="-273049" lvl="1" marL="639763" rtl="0" algn="l">
              <a:lnSpc>
                <a:spcPct val="90000"/>
              </a:lnSpc>
              <a:spcBef>
                <a:spcPts val="550"/>
              </a:spcBef>
              <a:spcAft>
                <a:spcPts val="0"/>
              </a:spcAft>
              <a:buSzPts val="1820"/>
              <a:buFont typeface="Noto Sans Symbols"/>
              <a:buChar char="▪"/>
            </a:pPr>
            <a:r>
              <a:rPr lang="en-US"/>
              <a:t>Check to see if you qualify for a capital gains exemption</a:t>
            </a:r>
            <a:endParaRPr/>
          </a:p>
        </p:txBody>
      </p:sp>
      <p:sp>
        <p:nvSpPr>
          <p:cNvPr id="556" name="Google Shape;556;p79"/>
          <p:cNvSpPr/>
          <p:nvPr/>
        </p:nvSpPr>
        <p:spPr>
          <a:xfrm>
            <a:off x="4484688" y="6538913"/>
            <a:ext cx="4572000" cy="2762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dk1"/>
              </a:buClr>
              <a:buSzPts val="1200"/>
              <a:buFont typeface="Noto Sans Symbols"/>
              <a:buNone/>
            </a:pPr>
            <a:r>
              <a:rPr b="0" i="1" lang="en-US" sz="1200" u="none" cap="none" strike="noStrike">
                <a:solidFill>
                  <a:schemeClr val="dk1"/>
                </a:solidFill>
                <a:latin typeface="Arial"/>
                <a:ea typeface="Arial"/>
                <a:cs typeface="Arial"/>
                <a:sym typeface="Arial"/>
              </a:rPr>
              <a:t>© 2018 McGraw-Hill Education Limited</a:t>
            </a:r>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80"/>
          <p:cNvSpPr txBox="1"/>
          <p:nvPr>
            <p:ph type="title"/>
          </p:nvPr>
        </p:nvSpPr>
        <p:spPr>
          <a:xfrm>
            <a:off x="612775" y="252413"/>
            <a:ext cx="8610600" cy="971550"/>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lang="en-US" sz="4000"/>
              <a:t>Sources of Investment Information</a:t>
            </a:r>
            <a:endParaRPr/>
          </a:p>
        </p:txBody>
      </p:sp>
      <p:sp>
        <p:nvSpPr>
          <p:cNvPr id="562" name="Google Shape;562;p80"/>
          <p:cNvSpPr txBox="1"/>
          <p:nvPr>
            <p:ph idx="11" type="ftr"/>
          </p:nvPr>
        </p:nvSpPr>
        <p:spPr>
          <a:xfrm>
            <a:off x="609600" y="6248400"/>
            <a:ext cx="5421313"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p:txBody>
      </p:sp>
      <p:sp>
        <p:nvSpPr>
          <p:cNvPr id="563" name="Google Shape;563;p80"/>
          <p:cNvSpPr txBox="1"/>
          <p:nvPr>
            <p:ph idx="1" type="body"/>
          </p:nvPr>
        </p:nvSpPr>
        <p:spPr>
          <a:xfrm>
            <a:off x="609600" y="1512888"/>
            <a:ext cx="8458200" cy="4876800"/>
          </a:xfrm>
          <a:prstGeom prst="rect">
            <a:avLst/>
          </a:prstGeom>
          <a:noFill/>
          <a:ln>
            <a:noFill/>
          </a:ln>
        </p:spPr>
        <p:txBody>
          <a:bodyPr anchorCtr="0" anchor="t" bIns="44450" lIns="90475" spcFirstLastPara="1" rIns="90475" wrap="square" tIns="44450">
            <a:noAutofit/>
          </a:bodyPr>
          <a:lstStyle/>
          <a:p>
            <a:pPr indent="-319088" lvl="0" marL="319088" rtl="0" algn="l">
              <a:lnSpc>
                <a:spcPct val="90000"/>
              </a:lnSpc>
              <a:spcBef>
                <a:spcPts val="0"/>
              </a:spcBef>
              <a:spcAft>
                <a:spcPts val="0"/>
              </a:spcAft>
              <a:buSzPts val="1800"/>
              <a:buFont typeface="Noto Sans Symbols"/>
              <a:buChar char="▪"/>
            </a:pPr>
            <a:r>
              <a:rPr lang="en-US" sz="3000"/>
              <a:t>The Internet and online services: </a:t>
            </a:r>
            <a:endParaRPr/>
          </a:p>
          <a:p>
            <a:pPr indent="-457200" lvl="1" marL="822960" rtl="0" algn="l">
              <a:lnSpc>
                <a:spcPct val="90000"/>
              </a:lnSpc>
              <a:spcBef>
                <a:spcPts val="550"/>
              </a:spcBef>
              <a:spcAft>
                <a:spcPts val="0"/>
              </a:spcAft>
              <a:buSzPts val="1960"/>
              <a:buFont typeface="Noto Sans Symbols"/>
              <a:buChar char="▪"/>
            </a:pPr>
            <a:r>
              <a:rPr lang="en-US" sz="2800"/>
              <a:t>Use a Internet search engine to find information</a:t>
            </a:r>
            <a:endParaRPr/>
          </a:p>
          <a:p>
            <a:pPr indent="-457200" lvl="1" marL="822960" rtl="0" algn="l">
              <a:lnSpc>
                <a:spcPct val="90000"/>
              </a:lnSpc>
              <a:spcBef>
                <a:spcPts val="550"/>
              </a:spcBef>
              <a:spcAft>
                <a:spcPts val="0"/>
              </a:spcAft>
              <a:buSzPts val="1960"/>
              <a:buFont typeface="Noto Sans Symbols"/>
              <a:buChar char="▪"/>
            </a:pPr>
            <a:r>
              <a:rPr lang="en-US" sz="2800"/>
              <a:t>View sites such as Canoe Money, The Balance, Globe Investor, Investopedia</a:t>
            </a:r>
            <a:endParaRPr/>
          </a:p>
          <a:p>
            <a:pPr indent="-319088" lvl="0" marL="319088" rtl="0" algn="l">
              <a:lnSpc>
                <a:spcPct val="90000"/>
              </a:lnSpc>
              <a:spcBef>
                <a:spcPts val="700"/>
              </a:spcBef>
              <a:spcAft>
                <a:spcPts val="0"/>
              </a:spcAft>
              <a:buSzPts val="1800"/>
              <a:buFont typeface="Noto Sans Symbols"/>
              <a:buChar char="▪"/>
            </a:pPr>
            <a:r>
              <a:rPr lang="en-US" sz="3000"/>
              <a:t>Online Newspapers and news programs</a:t>
            </a:r>
            <a:endParaRPr/>
          </a:p>
          <a:p>
            <a:pPr indent="-319088" lvl="0" marL="319088" rtl="0" algn="l">
              <a:lnSpc>
                <a:spcPct val="90000"/>
              </a:lnSpc>
              <a:spcBef>
                <a:spcPts val="700"/>
              </a:spcBef>
              <a:spcAft>
                <a:spcPts val="0"/>
              </a:spcAft>
              <a:buSzPts val="1800"/>
              <a:buFont typeface="Noto Sans Symbols"/>
              <a:buChar char="▪"/>
            </a:pPr>
            <a:r>
              <a:rPr lang="en-US" sz="3000"/>
              <a:t>Business periodicals and government publications</a:t>
            </a:r>
            <a:endParaRPr/>
          </a:p>
          <a:p>
            <a:pPr indent="-319088" lvl="0" marL="319088" rtl="0" algn="l">
              <a:lnSpc>
                <a:spcPct val="90000"/>
              </a:lnSpc>
              <a:spcBef>
                <a:spcPts val="700"/>
              </a:spcBef>
              <a:spcAft>
                <a:spcPts val="0"/>
              </a:spcAft>
              <a:buSzPts val="1800"/>
              <a:buFont typeface="Noto Sans Symbols"/>
              <a:buChar char="▪"/>
            </a:pPr>
            <a:r>
              <a:rPr lang="en-US" sz="3000"/>
              <a:t>Corporate Reports</a:t>
            </a:r>
            <a:endParaRPr/>
          </a:p>
          <a:p>
            <a:pPr indent="-319088" lvl="0" marL="319088" rtl="0" algn="l">
              <a:lnSpc>
                <a:spcPct val="90000"/>
              </a:lnSpc>
              <a:spcBef>
                <a:spcPts val="700"/>
              </a:spcBef>
              <a:spcAft>
                <a:spcPts val="0"/>
              </a:spcAft>
              <a:buSzPts val="1800"/>
              <a:buFont typeface="Noto Sans Symbols"/>
              <a:buChar char="▪"/>
            </a:pPr>
            <a:r>
              <a:rPr lang="en-US" sz="3000"/>
              <a:t>Statistical Averages</a:t>
            </a:r>
            <a:endParaRPr/>
          </a:p>
          <a:p>
            <a:pPr indent="-319088" lvl="0" marL="319088" rtl="0" algn="l">
              <a:lnSpc>
                <a:spcPct val="90000"/>
              </a:lnSpc>
              <a:spcBef>
                <a:spcPts val="700"/>
              </a:spcBef>
              <a:spcAft>
                <a:spcPts val="0"/>
              </a:spcAft>
              <a:buSzPts val="1800"/>
              <a:buFont typeface="Noto Sans Symbols"/>
              <a:buChar char="▪"/>
            </a:pPr>
            <a:r>
              <a:rPr lang="en-US" sz="3000"/>
              <a:t>Investor Services and newsletters</a:t>
            </a:r>
            <a:endParaRPr/>
          </a:p>
          <a:p>
            <a:pPr indent="-319088" lvl="0" marL="319088" rtl="0" algn="l">
              <a:lnSpc>
                <a:spcPct val="90000"/>
              </a:lnSpc>
              <a:spcBef>
                <a:spcPts val="700"/>
              </a:spcBef>
              <a:spcAft>
                <a:spcPts val="0"/>
              </a:spcAft>
              <a:buSzPts val="1800"/>
              <a:buFont typeface="Noto Sans Symbols"/>
              <a:buChar char="▪"/>
            </a:pPr>
            <a:r>
              <a:rPr lang="en-US" sz="3000"/>
              <a:t>Desktop and Mobile Information Services</a:t>
            </a:r>
            <a:endParaRPr/>
          </a:p>
          <a:p>
            <a:pPr indent="-205740" lvl="0" marL="320040" rtl="0" algn="l">
              <a:lnSpc>
                <a:spcPct val="90000"/>
              </a:lnSpc>
              <a:spcBef>
                <a:spcPts val="700"/>
              </a:spcBef>
              <a:spcAft>
                <a:spcPts val="0"/>
              </a:spcAft>
              <a:buSzPts val="1800"/>
              <a:buFont typeface="Noto Sans Symbols"/>
              <a:buNone/>
            </a:pPr>
            <a:r>
              <a:t/>
            </a:r>
            <a:endParaRPr sz="3000"/>
          </a:p>
          <a:p>
            <a:pPr indent="-320040" lvl="0" marL="320040" rtl="0" algn="l">
              <a:lnSpc>
                <a:spcPct val="90000"/>
              </a:lnSpc>
              <a:spcBef>
                <a:spcPts val="700"/>
              </a:spcBef>
              <a:spcAft>
                <a:spcPts val="0"/>
              </a:spcAft>
              <a:buSzPts val="1800"/>
              <a:buFont typeface="Twentieth Century"/>
              <a:buNone/>
            </a:pPr>
            <a:r>
              <a:t/>
            </a:r>
            <a:endParaRPr sz="3000"/>
          </a:p>
        </p:txBody>
      </p:sp>
      <p:sp>
        <p:nvSpPr>
          <p:cNvPr id="564" name="Google Shape;564;p80"/>
          <p:cNvSpPr/>
          <p:nvPr/>
        </p:nvSpPr>
        <p:spPr>
          <a:xfrm>
            <a:off x="4484688" y="6538913"/>
            <a:ext cx="4572000" cy="2762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dk1"/>
              </a:buClr>
              <a:buSzPts val="1200"/>
              <a:buFont typeface="Noto Sans Symbols"/>
              <a:buNone/>
            </a:pPr>
            <a:r>
              <a:rPr b="0" i="1" lang="en-US" sz="1200" u="none" cap="none" strike="noStrike">
                <a:solidFill>
                  <a:schemeClr val="dk1"/>
                </a:solidFill>
                <a:latin typeface="Arial"/>
                <a:ea typeface="Arial"/>
                <a:cs typeface="Arial"/>
                <a:sym typeface="Arial"/>
              </a:rPr>
              <a:t>© 2018 McGraw-Hill Education Limited</a:t>
            </a:r>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81"/>
          <p:cNvSpPr txBox="1"/>
          <p:nvPr>
            <p:ph type="title"/>
          </p:nvPr>
        </p:nvSpPr>
        <p:spPr>
          <a:xfrm>
            <a:off x="612775" y="252413"/>
            <a:ext cx="8610600" cy="971550"/>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lang="en-US" sz="4000"/>
              <a:t>Sources of Investment Information</a:t>
            </a:r>
            <a:endParaRPr/>
          </a:p>
        </p:txBody>
      </p:sp>
      <p:sp>
        <p:nvSpPr>
          <p:cNvPr id="570" name="Google Shape;570;p81"/>
          <p:cNvSpPr txBox="1"/>
          <p:nvPr>
            <p:ph idx="11" type="ftr"/>
          </p:nvPr>
        </p:nvSpPr>
        <p:spPr>
          <a:xfrm>
            <a:off x="609600" y="6248400"/>
            <a:ext cx="5421313"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p:txBody>
      </p:sp>
      <p:sp>
        <p:nvSpPr>
          <p:cNvPr id="571" name="Google Shape;571;p81"/>
          <p:cNvSpPr/>
          <p:nvPr/>
        </p:nvSpPr>
        <p:spPr>
          <a:xfrm>
            <a:off x="4484688" y="6538913"/>
            <a:ext cx="4572000" cy="2762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dk1"/>
              </a:buClr>
              <a:buSzPts val="1200"/>
              <a:buFont typeface="Noto Sans Symbols"/>
              <a:buNone/>
            </a:pPr>
            <a:r>
              <a:rPr b="0" i="1" lang="en-US" sz="1200" u="none" cap="none" strike="noStrike">
                <a:solidFill>
                  <a:schemeClr val="dk1"/>
                </a:solidFill>
                <a:latin typeface="Arial"/>
                <a:ea typeface="Arial"/>
                <a:cs typeface="Arial"/>
                <a:sym typeface="Arial"/>
              </a:rPr>
              <a:t>© 2018 McGraw-Hill Education Limited</a:t>
            </a:r>
            <a:endParaRPr b="0" i="0" sz="1200" u="none" cap="none" strike="noStrike">
              <a:solidFill>
                <a:schemeClr val="dk1"/>
              </a:solidFill>
              <a:latin typeface="Arial"/>
              <a:ea typeface="Arial"/>
              <a:cs typeface="Arial"/>
              <a:sym typeface="Arial"/>
            </a:endParaRPr>
          </a:p>
        </p:txBody>
      </p:sp>
      <p:pic>
        <p:nvPicPr>
          <p:cNvPr id="572" name="Google Shape;572;p81"/>
          <p:cNvPicPr preferRelativeResize="0"/>
          <p:nvPr/>
        </p:nvPicPr>
        <p:blipFill rotWithShape="1">
          <a:blip r:embed="rId3">
            <a:alphaModFix/>
          </a:blip>
          <a:srcRect b="0" l="0" r="0" t="0"/>
          <a:stretch/>
        </p:blipFill>
        <p:spPr>
          <a:xfrm>
            <a:off x="1009650" y="1676400"/>
            <a:ext cx="7124700" cy="4572000"/>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82"/>
          <p:cNvSpPr txBox="1"/>
          <p:nvPr>
            <p:ph type="title"/>
          </p:nvPr>
        </p:nvSpPr>
        <p:spPr>
          <a:xfrm>
            <a:off x="612775" y="252413"/>
            <a:ext cx="8459788" cy="971550"/>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lang="en-US" sz="4000"/>
              <a:t>Summary</a:t>
            </a:r>
            <a:endParaRPr/>
          </a:p>
        </p:txBody>
      </p:sp>
      <p:sp>
        <p:nvSpPr>
          <p:cNvPr id="578" name="Google Shape;578;p82"/>
          <p:cNvSpPr txBox="1"/>
          <p:nvPr>
            <p:ph idx="11" type="ftr"/>
          </p:nvPr>
        </p:nvSpPr>
        <p:spPr>
          <a:xfrm>
            <a:off x="609600" y="6248400"/>
            <a:ext cx="5421313"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p:txBody>
      </p:sp>
      <p:sp>
        <p:nvSpPr>
          <p:cNvPr id="579" name="Google Shape;579;p82"/>
          <p:cNvSpPr txBox="1"/>
          <p:nvPr>
            <p:ph idx="1" type="body"/>
          </p:nvPr>
        </p:nvSpPr>
        <p:spPr>
          <a:xfrm>
            <a:off x="609600" y="1512888"/>
            <a:ext cx="8458200" cy="4572000"/>
          </a:xfrm>
          <a:prstGeom prst="rect">
            <a:avLst/>
          </a:prstGeom>
          <a:noFill/>
          <a:ln>
            <a:noFill/>
          </a:ln>
        </p:spPr>
        <p:txBody>
          <a:bodyPr anchorCtr="0" anchor="t" bIns="44450" lIns="90475" spcFirstLastPara="1" rIns="90475" wrap="square" tIns="44450">
            <a:noAutofit/>
          </a:bodyPr>
          <a:lstStyle/>
          <a:p>
            <a:pPr indent="-319088" lvl="0" marL="319088" rtl="0" algn="l">
              <a:lnSpc>
                <a:spcPct val="90000"/>
              </a:lnSpc>
              <a:spcBef>
                <a:spcPts val="0"/>
              </a:spcBef>
              <a:spcAft>
                <a:spcPts val="0"/>
              </a:spcAft>
              <a:buSzPts val="1680"/>
              <a:buFont typeface="Noto Sans Symbols"/>
              <a:buChar char="▪"/>
            </a:pPr>
            <a:r>
              <a:rPr lang="en-US" sz="2800"/>
              <a:t>Explain why you should establish an investment program</a:t>
            </a:r>
            <a:endParaRPr/>
          </a:p>
          <a:p>
            <a:pPr indent="-273049" lvl="1" marL="639763" rtl="0" algn="l">
              <a:lnSpc>
                <a:spcPct val="90000"/>
              </a:lnSpc>
              <a:spcBef>
                <a:spcPts val="550"/>
              </a:spcBef>
              <a:spcAft>
                <a:spcPts val="0"/>
              </a:spcAft>
              <a:buSzPts val="1820"/>
              <a:buFont typeface="Noto Sans Symbols"/>
              <a:buChar char="▪"/>
            </a:pPr>
            <a:r>
              <a:rPr lang="en-US"/>
              <a:t>Goals should be specific and measurable</a:t>
            </a:r>
            <a:endParaRPr/>
          </a:p>
          <a:p>
            <a:pPr indent="-273049" lvl="1" marL="639763" rtl="0" algn="l">
              <a:lnSpc>
                <a:spcPct val="90000"/>
              </a:lnSpc>
              <a:spcBef>
                <a:spcPts val="550"/>
              </a:spcBef>
              <a:spcAft>
                <a:spcPts val="0"/>
              </a:spcAft>
              <a:buSzPts val="1820"/>
              <a:buFont typeface="Noto Sans Symbols"/>
              <a:buChar char="▪"/>
            </a:pPr>
            <a:r>
              <a:rPr lang="en-US"/>
              <a:t>Classified as short-term, intermediate, and long-term</a:t>
            </a:r>
            <a:endParaRPr/>
          </a:p>
          <a:p>
            <a:pPr indent="-273049" lvl="1" marL="639763" rtl="0" algn="l">
              <a:lnSpc>
                <a:spcPct val="90000"/>
              </a:lnSpc>
              <a:spcBef>
                <a:spcPts val="550"/>
              </a:spcBef>
              <a:spcAft>
                <a:spcPts val="0"/>
              </a:spcAft>
              <a:buSzPts val="1820"/>
              <a:buFont typeface="Noto Sans Symbols"/>
              <a:buChar char="▪"/>
            </a:pPr>
            <a:r>
              <a:rPr lang="en-US"/>
              <a:t>Be sure personal financial affairs are in order</a:t>
            </a:r>
            <a:endParaRPr/>
          </a:p>
          <a:p>
            <a:pPr indent="-228600" lvl="2" marL="914400" rtl="0" algn="l">
              <a:lnSpc>
                <a:spcPct val="90000"/>
              </a:lnSpc>
              <a:spcBef>
                <a:spcPts val="500"/>
              </a:spcBef>
              <a:spcAft>
                <a:spcPts val="0"/>
              </a:spcAft>
              <a:buSzPts val="1800"/>
              <a:buFont typeface="Noto Sans Symbols"/>
              <a:buChar char="▪"/>
            </a:pPr>
            <a:r>
              <a:rPr lang="en-US" sz="2400"/>
              <a:t>Learn to live within your means</a:t>
            </a:r>
            <a:endParaRPr/>
          </a:p>
          <a:p>
            <a:pPr indent="-228600" lvl="2" marL="914400" rtl="0" algn="l">
              <a:lnSpc>
                <a:spcPct val="90000"/>
              </a:lnSpc>
              <a:spcBef>
                <a:spcPts val="500"/>
              </a:spcBef>
              <a:spcAft>
                <a:spcPts val="0"/>
              </a:spcAft>
              <a:buSzPts val="1800"/>
              <a:buFont typeface="Noto Sans Symbols"/>
              <a:buChar char="▪"/>
            </a:pPr>
            <a:r>
              <a:rPr lang="en-US" sz="2400"/>
              <a:t>Obtain adequate insurance protection</a:t>
            </a:r>
            <a:endParaRPr/>
          </a:p>
          <a:p>
            <a:pPr indent="-273049" lvl="1" marL="639763" rtl="0" algn="l">
              <a:lnSpc>
                <a:spcPct val="90000"/>
              </a:lnSpc>
              <a:spcBef>
                <a:spcPts val="550"/>
              </a:spcBef>
              <a:spcAft>
                <a:spcPts val="0"/>
              </a:spcAft>
              <a:buSzPts val="1820"/>
              <a:buFont typeface="Noto Sans Symbols"/>
              <a:buChar char="▪"/>
            </a:pPr>
            <a:r>
              <a:rPr lang="en-US"/>
              <a:t>Accumulate emergency fund (3−9 months living expenses)</a:t>
            </a:r>
            <a:endParaRPr/>
          </a:p>
          <a:p>
            <a:pPr indent="-273049" lvl="1" marL="639763" rtl="0" algn="l">
              <a:lnSpc>
                <a:spcPct val="90000"/>
              </a:lnSpc>
              <a:spcBef>
                <a:spcPts val="550"/>
              </a:spcBef>
              <a:spcAft>
                <a:spcPts val="0"/>
              </a:spcAft>
              <a:buSzPts val="1820"/>
              <a:buFont typeface="Noto Sans Symbols"/>
              <a:buChar char="▪"/>
            </a:pPr>
            <a:r>
              <a:rPr lang="en-US"/>
              <a:t>Then it is time to save and invest your money</a:t>
            </a:r>
            <a:endParaRPr/>
          </a:p>
        </p:txBody>
      </p:sp>
      <p:sp>
        <p:nvSpPr>
          <p:cNvPr id="580" name="Google Shape;580;p82"/>
          <p:cNvSpPr/>
          <p:nvPr/>
        </p:nvSpPr>
        <p:spPr>
          <a:xfrm>
            <a:off x="4484688" y="6538913"/>
            <a:ext cx="4572000" cy="2762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dk1"/>
              </a:buClr>
              <a:buSzPts val="1200"/>
              <a:buFont typeface="Noto Sans Symbols"/>
              <a:buNone/>
            </a:pPr>
            <a:r>
              <a:rPr b="0" i="1" lang="en-US" sz="1200" u="none" cap="none" strike="noStrike">
                <a:solidFill>
                  <a:schemeClr val="dk1"/>
                </a:solidFill>
                <a:latin typeface="Arial"/>
                <a:ea typeface="Arial"/>
                <a:cs typeface="Arial"/>
                <a:sym typeface="Arial"/>
              </a:rPr>
              <a:t>© 2018 McGraw-Hill Education Limited</a:t>
            </a:r>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83"/>
          <p:cNvSpPr txBox="1"/>
          <p:nvPr>
            <p:ph idx="11" type="ftr"/>
          </p:nvPr>
        </p:nvSpPr>
        <p:spPr>
          <a:xfrm>
            <a:off x="609600" y="6248400"/>
            <a:ext cx="5421313"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p:txBody>
      </p:sp>
      <p:sp>
        <p:nvSpPr>
          <p:cNvPr id="586" name="Google Shape;586;p83"/>
          <p:cNvSpPr txBox="1"/>
          <p:nvPr>
            <p:ph idx="1" type="body"/>
          </p:nvPr>
        </p:nvSpPr>
        <p:spPr>
          <a:xfrm>
            <a:off x="609600" y="1512888"/>
            <a:ext cx="8458200" cy="4267200"/>
          </a:xfrm>
          <a:prstGeom prst="rect">
            <a:avLst/>
          </a:prstGeom>
          <a:noFill/>
          <a:ln>
            <a:noFill/>
          </a:ln>
        </p:spPr>
        <p:txBody>
          <a:bodyPr anchorCtr="0" anchor="t" bIns="44450" lIns="90475" spcFirstLastPara="1" rIns="90475" wrap="square" tIns="44450">
            <a:noAutofit/>
          </a:bodyPr>
          <a:lstStyle/>
          <a:p>
            <a:pPr indent="-319088" lvl="0" marL="319088" rtl="0" algn="l">
              <a:lnSpc>
                <a:spcPct val="90000"/>
              </a:lnSpc>
              <a:spcBef>
                <a:spcPts val="0"/>
              </a:spcBef>
              <a:spcAft>
                <a:spcPts val="0"/>
              </a:spcAft>
              <a:buSzPts val="1680"/>
              <a:buFont typeface="Noto Sans Symbols"/>
              <a:buChar char="▪"/>
            </a:pPr>
            <a:r>
              <a:rPr lang="en-US" sz="2800"/>
              <a:t>Describe how safety, risk, income, growth, and liquidity affect your investment decisions</a:t>
            </a:r>
            <a:endParaRPr/>
          </a:p>
          <a:p>
            <a:pPr indent="-273049" lvl="1" marL="639763" rtl="0" algn="l">
              <a:lnSpc>
                <a:spcPct val="90000"/>
              </a:lnSpc>
              <a:spcBef>
                <a:spcPts val="550"/>
              </a:spcBef>
              <a:spcAft>
                <a:spcPts val="0"/>
              </a:spcAft>
              <a:buSzPts val="1820"/>
              <a:buFont typeface="Noto Sans Symbols"/>
              <a:buChar char="▪"/>
            </a:pPr>
            <a:r>
              <a:rPr lang="en-US"/>
              <a:t>Especially important is relationship between safety and risk</a:t>
            </a:r>
            <a:endParaRPr/>
          </a:p>
          <a:p>
            <a:pPr indent="-273049" lvl="1" marL="639763" rtl="0" algn="l">
              <a:lnSpc>
                <a:spcPct val="90000"/>
              </a:lnSpc>
              <a:spcBef>
                <a:spcPts val="550"/>
              </a:spcBef>
              <a:spcAft>
                <a:spcPts val="0"/>
              </a:spcAft>
              <a:buSzPts val="1820"/>
              <a:buFont typeface="Noto Sans Symbols"/>
              <a:buChar char="▪"/>
            </a:pPr>
            <a:r>
              <a:rPr lang="en-US"/>
              <a:t>Potential return for any investment should be directly related to the risk an investor assumes</a:t>
            </a:r>
            <a:endParaRPr/>
          </a:p>
          <a:p>
            <a:pPr indent="-273049" lvl="1" marL="639763" rtl="0" algn="l">
              <a:lnSpc>
                <a:spcPct val="90000"/>
              </a:lnSpc>
              <a:spcBef>
                <a:spcPts val="550"/>
              </a:spcBef>
              <a:spcAft>
                <a:spcPts val="0"/>
              </a:spcAft>
              <a:buSzPts val="1820"/>
              <a:buFont typeface="Noto Sans Symbols"/>
              <a:buChar char="▪"/>
            </a:pPr>
            <a:r>
              <a:rPr lang="en-US"/>
              <a:t>Five components of the risk factor:</a:t>
            </a:r>
            <a:endParaRPr/>
          </a:p>
          <a:p>
            <a:pPr indent="-228600" lvl="2" marL="914400" rtl="0" algn="l">
              <a:lnSpc>
                <a:spcPct val="90000"/>
              </a:lnSpc>
              <a:spcBef>
                <a:spcPts val="500"/>
              </a:spcBef>
              <a:spcAft>
                <a:spcPts val="0"/>
              </a:spcAft>
              <a:buSzPts val="1800"/>
              <a:buFont typeface="Noto Sans Symbols"/>
              <a:buChar char="▪"/>
            </a:pPr>
            <a:r>
              <a:rPr lang="en-US" sz="2400"/>
              <a:t>Inflation risk, Interest rate risk, Business risk, Market risk, Global investment risk</a:t>
            </a:r>
            <a:endParaRPr/>
          </a:p>
        </p:txBody>
      </p:sp>
      <p:sp>
        <p:nvSpPr>
          <p:cNvPr id="587" name="Google Shape;587;p83"/>
          <p:cNvSpPr txBox="1"/>
          <p:nvPr>
            <p:ph type="title"/>
          </p:nvPr>
        </p:nvSpPr>
        <p:spPr>
          <a:xfrm>
            <a:off x="612775" y="252413"/>
            <a:ext cx="8459788" cy="971550"/>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lang="en-US" sz="4000"/>
              <a:t>Summary</a:t>
            </a:r>
            <a:endParaRPr/>
          </a:p>
        </p:txBody>
      </p:sp>
      <p:sp>
        <p:nvSpPr>
          <p:cNvPr id="588" name="Google Shape;588;p83"/>
          <p:cNvSpPr/>
          <p:nvPr/>
        </p:nvSpPr>
        <p:spPr>
          <a:xfrm>
            <a:off x="4484688" y="6538913"/>
            <a:ext cx="4572000" cy="2762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dk1"/>
              </a:buClr>
              <a:buSzPts val="1200"/>
              <a:buFont typeface="Noto Sans Symbols"/>
              <a:buNone/>
            </a:pPr>
            <a:r>
              <a:rPr b="0" i="1" lang="en-US" sz="1200" u="none" cap="none" strike="noStrike">
                <a:solidFill>
                  <a:schemeClr val="dk1"/>
                </a:solidFill>
                <a:latin typeface="Arial"/>
                <a:ea typeface="Arial"/>
                <a:cs typeface="Arial"/>
                <a:sym typeface="Arial"/>
              </a:rPr>
              <a:t>© 2018 McGraw-Hill Education Limited</a:t>
            </a:r>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84"/>
          <p:cNvSpPr txBox="1"/>
          <p:nvPr>
            <p:ph idx="11" type="ftr"/>
          </p:nvPr>
        </p:nvSpPr>
        <p:spPr>
          <a:xfrm>
            <a:off x="609600" y="6248400"/>
            <a:ext cx="5421313"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p:txBody>
      </p:sp>
      <p:sp>
        <p:nvSpPr>
          <p:cNvPr id="594" name="Google Shape;594;p84"/>
          <p:cNvSpPr txBox="1"/>
          <p:nvPr>
            <p:ph idx="1" type="body"/>
          </p:nvPr>
        </p:nvSpPr>
        <p:spPr>
          <a:xfrm>
            <a:off x="609600" y="1512888"/>
            <a:ext cx="8458200" cy="4343400"/>
          </a:xfrm>
          <a:prstGeom prst="rect">
            <a:avLst/>
          </a:prstGeom>
          <a:noFill/>
          <a:ln>
            <a:noFill/>
          </a:ln>
        </p:spPr>
        <p:txBody>
          <a:bodyPr anchorCtr="0" anchor="t" bIns="44450" lIns="90475" spcFirstLastPara="1" rIns="90475" wrap="square" tIns="44450">
            <a:noAutofit/>
          </a:bodyPr>
          <a:lstStyle/>
          <a:p>
            <a:pPr indent="-319088" lvl="0" marL="319088" rtl="0" algn="l">
              <a:lnSpc>
                <a:spcPct val="90000"/>
              </a:lnSpc>
              <a:spcBef>
                <a:spcPts val="0"/>
              </a:spcBef>
              <a:spcAft>
                <a:spcPts val="0"/>
              </a:spcAft>
              <a:buSzPts val="1680"/>
              <a:buFont typeface="Noto Sans Symbols"/>
              <a:buChar char="▪"/>
            </a:pPr>
            <a:r>
              <a:rPr lang="en-US" sz="2800"/>
              <a:t>Identify the major types of investment alternatives</a:t>
            </a:r>
            <a:endParaRPr/>
          </a:p>
          <a:p>
            <a:pPr indent="-273049" lvl="1" marL="639763" rtl="0" algn="l">
              <a:lnSpc>
                <a:spcPct val="90000"/>
              </a:lnSpc>
              <a:spcBef>
                <a:spcPts val="550"/>
              </a:spcBef>
              <a:spcAft>
                <a:spcPts val="0"/>
              </a:spcAft>
              <a:buSzPts val="1820"/>
              <a:buFont typeface="Noto Sans Symbols"/>
              <a:buChar char="▪"/>
            </a:pPr>
            <a:r>
              <a:rPr lang="en-US"/>
              <a:t>Stocks, Bonds, Mutual Funds, Real Estate</a:t>
            </a:r>
            <a:endParaRPr/>
          </a:p>
          <a:p>
            <a:pPr indent="-273049" lvl="1" marL="639763" rtl="0" algn="l">
              <a:lnSpc>
                <a:spcPct val="90000"/>
              </a:lnSpc>
              <a:spcBef>
                <a:spcPts val="550"/>
              </a:spcBef>
              <a:spcAft>
                <a:spcPts val="0"/>
              </a:spcAft>
              <a:buSzPts val="1820"/>
              <a:buFont typeface="Noto Sans Symbols"/>
              <a:buChar char="▪"/>
            </a:pPr>
            <a:r>
              <a:rPr lang="en-US"/>
              <a:t>Speculative investments include options, derivatives, commodities, precious metals, gemstones and collectibles</a:t>
            </a:r>
            <a:endParaRPr/>
          </a:p>
          <a:p>
            <a:pPr indent="-273049" lvl="1" marL="639763" rtl="0" algn="l">
              <a:lnSpc>
                <a:spcPct val="90000"/>
              </a:lnSpc>
              <a:spcBef>
                <a:spcPts val="550"/>
              </a:spcBef>
              <a:spcAft>
                <a:spcPts val="0"/>
              </a:spcAft>
              <a:buSzPts val="1820"/>
              <a:buFont typeface="Noto Sans Symbols"/>
              <a:buChar char="▪"/>
            </a:pPr>
            <a:r>
              <a:rPr lang="en-US"/>
              <a:t>Evaluate based on safety, risk, income, growth, and liquidity</a:t>
            </a:r>
            <a:endParaRPr/>
          </a:p>
          <a:p>
            <a:pPr indent="-273049" lvl="1" marL="639763" rtl="0" algn="l">
              <a:lnSpc>
                <a:spcPct val="90000"/>
              </a:lnSpc>
              <a:spcBef>
                <a:spcPts val="550"/>
              </a:spcBef>
              <a:spcAft>
                <a:spcPts val="0"/>
              </a:spcAft>
              <a:buSzPts val="1820"/>
              <a:buFont typeface="Noto Sans Symbols"/>
              <a:buChar char="▪"/>
            </a:pPr>
            <a:r>
              <a:rPr lang="en-US"/>
              <a:t>Diversify to lessen risk</a:t>
            </a:r>
            <a:endParaRPr/>
          </a:p>
          <a:p>
            <a:pPr indent="-273049" lvl="1" marL="639763" rtl="0" algn="l">
              <a:lnSpc>
                <a:spcPct val="90000"/>
              </a:lnSpc>
              <a:spcBef>
                <a:spcPts val="550"/>
              </a:spcBef>
              <a:spcAft>
                <a:spcPts val="0"/>
              </a:spcAft>
              <a:buSzPts val="1820"/>
              <a:buFont typeface="Noto Sans Symbols"/>
              <a:buChar char="▪"/>
            </a:pPr>
            <a:r>
              <a:rPr lang="en-US"/>
              <a:t>Develop a specific, personal investment plan</a:t>
            </a:r>
            <a:endParaRPr/>
          </a:p>
        </p:txBody>
      </p:sp>
      <p:sp>
        <p:nvSpPr>
          <p:cNvPr id="595" name="Google Shape;595;p84"/>
          <p:cNvSpPr txBox="1"/>
          <p:nvPr>
            <p:ph type="title"/>
          </p:nvPr>
        </p:nvSpPr>
        <p:spPr>
          <a:xfrm>
            <a:off x="612775" y="252413"/>
            <a:ext cx="8459788" cy="971550"/>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lang="en-US" sz="4000"/>
              <a:t>Summary</a:t>
            </a:r>
            <a:endParaRPr/>
          </a:p>
        </p:txBody>
      </p:sp>
      <p:sp>
        <p:nvSpPr>
          <p:cNvPr id="596" name="Google Shape;596;p84"/>
          <p:cNvSpPr/>
          <p:nvPr/>
        </p:nvSpPr>
        <p:spPr>
          <a:xfrm>
            <a:off x="4484688" y="6538913"/>
            <a:ext cx="4572000" cy="2762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dk1"/>
              </a:buClr>
              <a:buSzPts val="1200"/>
              <a:buFont typeface="Noto Sans Symbols"/>
              <a:buNone/>
            </a:pPr>
            <a:r>
              <a:rPr b="0" i="1" lang="en-US" sz="1200" u="none" cap="none" strike="noStrike">
                <a:solidFill>
                  <a:schemeClr val="dk1"/>
                </a:solidFill>
                <a:latin typeface="Arial"/>
                <a:ea typeface="Arial"/>
                <a:cs typeface="Arial"/>
                <a:sym typeface="Arial"/>
              </a:rPr>
              <a:t>© 2018 McGraw-Hill Education Limited</a:t>
            </a:r>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2"/>
          <p:cNvSpPr txBox="1"/>
          <p:nvPr>
            <p:ph idx="11" type="ftr"/>
          </p:nvPr>
        </p:nvSpPr>
        <p:spPr>
          <a:xfrm>
            <a:off x="609600" y="6248400"/>
            <a:ext cx="5421313"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p:txBody>
      </p:sp>
      <p:sp>
        <p:nvSpPr>
          <p:cNvPr id="159" name="Google Shape;159;p22"/>
          <p:cNvSpPr txBox="1"/>
          <p:nvPr>
            <p:ph idx="1" type="body"/>
          </p:nvPr>
        </p:nvSpPr>
        <p:spPr>
          <a:xfrm>
            <a:off x="609600" y="1524000"/>
            <a:ext cx="8447088" cy="49530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SzPts val="2520"/>
              <a:buFont typeface="Noto Sans Symbols"/>
              <a:buNone/>
            </a:pPr>
            <a:r>
              <a:rPr b="1" lang="en-US" sz="2800"/>
              <a:t>Getting the Money Needed to Start an Investing Program</a:t>
            </a:r>
            <a:endParaRPr/>
          </a:p>
          <a:p>
            <a:pPr indent="-319088" lvl="0" marL="319088" rtl="0" algn="l">
              <a:spcBef>
                <a:spcPts val="700"/>
              </a:spcBef>
              <a:spcAft>
                <a:spcPts val="0"/>
              </a:spcAft>
              <a:buSzPts val="2520"/>
              <a:buFont typeface="Noto Sans Symbols"/>
              <a:buChar char="▪"/>
            </a:pPr>
            <a:r>
              <a:rPr lang="en-US" sz="2800"/>
              <a:t>Prioritize your investment goals.  How badly do you want to achieve them?  </a:t>
            </a:r>
            <a:endParaRPr/>
          </a:p>
          <a:p>
            <a:pPr indent="-457200" lvl="1" marL="823913" rtl="0" algn="l">
              <a:spcBef>
                <a:spcPts val="550"/>
              </a:spcBef>
              <a:spcAft>
                <a:spcPts val="0"/>
              </a:spcAft>
              <a:buSzPts val="2340"/>
              <a:buFont typeface="Twentieth Century"/>
              <a:buAutoNum type="arabicPeriod"/>
            </a:pPr>
            <a:r>
              <a:rPr lang="en-US"/>
              <a:t>Pay yourself first</a:t>
            </a:r>
            <a:endParaRPr/>
          </a:p>
          <a:p>
            <a:pPr indent="-457200" lvl="1" marL="823913" rtl="0" algn="l">
              <a:spcBef>
                <a:spcPts val="550"/>
              </a:spcBef>
              <a:spcAft>
                <a:spcPts val="0"/>
              </a:spcAft>
              <a:buSzPts val="2340"/>
              <a:buFont typeface="Twentieth Century"/>
              <a:buAutoNum type="arabicPeriod"/>
            </a:pPr>
            <a:r>
              <a:rPr lang="en-US"/>
              <a:t>Participate in elective savings programs</a:t>
            </a:r>
            <a:endParaRPr/>
          </a:p>
          <a:p>
            <a:pPr indent="-266700" lvl="2" marL="1076325" rtl="0" algn="l">
              <a:spcBef>
                <a:spcPts val="500"/>
              </a:spcBef>
              <a:spcAft>
                <a:spcPts val="0"/>
              </a:spcAft>
              <a:buSzPts val="1800"/>
              <a:buFont typeface="Arial"/>
              <a:buChar char="•"/>
            </a:pPr>
            <a:r>
              <a:rPr lang="en-US" sz="2400"/>
              <a:t>Payroll deduction or electronic transfer</a:t>
            </a:r>
            <a:endParaRPr/>
          </a:p>
          <a:p>
            <a:pPr indent="-457200" lvl="1" marL="823913" rtl="0" algn="l">
              <a:spcBef>
                <a:spcPts val="550"/>
              </a:spcBef>
              <a:spcAft>
                <a:spcPts val="0"/>
              </a:spcAft>
              <a:buSzPts val="2340"/>
              <a:buFont typeface="Twentieth Century"/>
              <a:buAutoNum type="arabicPeriod"/>
            </a:pPr>
            <a:r>
              <a:rPr lang="en-US"/>
              <a:t>Make extra effort to save one - two months/year</a:t>
            </a:r>
            <a:endParaRPr/>
          </a:p>
          <a:p>
            <a:pPr indent="-457200" lvl="1" marL="823913" rtl="0" algn="l">
              <a:spcBef>
                <a:spcPts val="550"/>
              </a:spcBef>
              <a:spcAft>
                <a:spcPts val="0"/>
              </a:spcAft>
              <a:buSzPts val="2340"/>
              <a:buFont typeface="Twentieth Century"/>
              <a:buAutoNum type="arabicPeriod"/>
            </a:pPr>
            <a:r>
              <a:rPr lang="en-US"/>
              <a:t>Take advantage of employer-sponsored retirement programs</a:t>
            </a:r>
            <a:endParaRPr/>
          </a:p>
          <a:p>
            <a:pPr indent="-457200" lvl="1" marL="823913" rtl="0" algn="l">
              <a:spcBef>
                <a:spcPts val="550"/>
              </a:spcBef>
              <a:spcAft>
                <a:spcPts val="0"/>
              </a:spcAft>
              <a:buSzPts val="2340"/>
              <a:buFont typeface="Twentieth Century"/>
              <a:buAutoNum type="arabicPeriod"/>
            </a:pPr>
            <a:r>
              <a:rPr lang="en-US"/>
              <a:t>Take advantage of gifts, inheritances, and windfalls</a:t>
            </a:r>
            <a:endParaRPr/>
          </a:p>
        </p:txBody>
      </p:sp>
      <p:sp>
        <p:nvSpPr>
          <p:cNvPr id="160" name="Google Shape;160;p22"/>
          <p:cNvSpPr txBox="1"/>
          <p:nvPr>
            <p:ph type="title"/>
          </p:nvPr>
        </p:nvSpPr>
        <p:spPr>
          <a:xfrm>
            <a:off x="612775" y="252413"/>
            <a:ext cx="7848600" cy="971550"/>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lang="en-US" sz="4000"/>
              <a:t>Preparing for an Investment Program</a:t>
            </a:r>
            <a:endParaRPr/>
          </a:p>
        </p:txBody>
      </p:sp>
      <p:sp>
        <p:nvSpPr>
          <p:cNvPr id="161" name="Google Shape;161;p22"/>
          <p:cNvSpPr/>
          <p:nvPr/>
        </p:nvSpPr>
        <p:spPr>
          <a:xfrm>
            <a:off x="4484688" y="6538913"/>
            <a:ext cx="4572000" cy="2762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dk1"/>
              </a:buClr>
              <a:buSzPts val="1200"/>
              <a:buFont typeface="Noto Sans Symbols"/>
              <a:buNone/>
            </a:pPr>
            <a:r>
              <a:rPr b="0" i="1" lang="en-US" sz="1200" u="none" cap="none" strike="noStrike">
                <a:solidFill>
                  <a:schemeClr val="dk1"/>
                </a:solidFill>
                <a:latin typeface="Arial"/>
                <a:ea typeface="Arial"/>
                <a:cs typeface="Arial"/>
                <a:sym typeface="Arial"/>
              </a:rPr>
              <a:t>© 2018 McGraw-Hill Education Limited</a:t>
            </a:r>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85"/>
          <p:cNvSpPr txBox="1"/>
          <p:nvPr>
            <p:ph idx="11" type="ftr"/>
          </p:nvPr>
        </p:nvSpPr>
        <p:spPr>
          <a:xfrm>
            <a:off x="609600" y="6248400"/>
            <a:ext cx="5421313"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p:txBody>
      </p:sp>
      <p:sp>
        <p:nvSpPr>
          <p:cNvPr id="602" name="Google Shape;602;p85"/>
          <p:cNvSpPr txBox="1"/>
          <p:nvPr>
            <p:ph idx="1" type="body"/>
          </p:nvPr>
        </p:nvSpPr>
        <p:spPr>
          <a:xfrm>
            <a:off x="609600" y="1512888"/>
            <a:ext cx="8458200" cy="4419600"/>
          </a:xfrm>
          <a:prstGeom prst="rect">
            <a:avLst/>
          </a:prstGeom>
          <a:noFill/>
          <a:ln>
            <a:noFill/>
          </a:ln>
        </p:spPr>
        <p:txBody>
          <a:bodyPr anchorCtr="0" anchor="t" bIns="44450" lIns="90475" spcFirstLastPara="1" rIns="90475" wrap="square" tIns="44450">
            <a:noAutofit/>
          </a:bodyPr>
          <a:lstStyle/>
          <a:p>
            <a:pPr indent="-319088" lvl="0" marL="319088" rtl="0" algn="l">
              <a:lnSpc>
                <a:spcPct val="90000"/>
              </a:lnSpc>
              <a:spcBef>
                <a:spcPts val="0"/>
              </a:spcBef>
              <a:spcAft>
                <a:spcPts val="0"/>
              </a:spcAft>
              <a:buSzPts val="1680"/>
              <a:buFont typeface="Noto Sans Symbols"/>
              <a:buChar char="▪"/>
            </a:pPr>
            <a:r>
              <a:rPr lang="en-US" sz="2800"/>
              <a:t>Recognize the role of the professional financial planner in a personal investment program</a:t>
            </a:r>
            <a:endParaRPr/>
          </a:p>
          <a:p>
            <a:pPr indent="-273049" lvl="1" marL="639763" rtl="0" algn="l">
              <a:lnSpc>
                <a:spcPct val="90000"/>
              </a:lnSpc>
              <a:spcBef>
                <a:spcPts val="550"/>
              </a:spcBef>
              <a:spcAft>
                <a:spcPts val="0"/>
              </a:spcAft>
              <a:buSzPts val="1820"/>
              <a:buFont typeface="Noto Sans Symbols"/>
              <a:buChar char="▪"/>
            </a:pPr>
            <a:r>
              <a:rPr lang="en-US"/>
              <a:t>Use reputable associations with regulated designations</a:t>
            </a:r>
            <a:endParaRPr/>
          </a:p>
          <a:p>
            <a:pPr indent="-273049" lvl="1" marL="639763" rtl="0" algn="l">
              <a:lnSpc>
                <a:spcPct val="90000"/>
              </a:lnSpc>
              <a:spcBef>
                <a:spcPts val="550"/>
              </a:spcBef>
              <a:spcAft>
                <a:spcPts val="0"/>
              </a:spcAft>
              <a:buSzPts val="1820"/>
              <a:buFont typeface="Noto Sans Symbols"/>
              <a:buChar char="▪"/>
            </a:pPr>
            <a:r>
              <a:rPr lang="en-US"/>
              <a:t>List formal training as well as minimum of experience and commitment</a:t>
            </a:r>
            <a:endParaRPr/>
          </a:p>
          <a:p>
            <a:pPr indent="-273049" lvl="1" marL="639763" rtl="0" algn="l">
              <a:lnSpc>
                <a:spcPct val="90000"/>
              </a:lnSpc>
              <a:spcBef>
                <a:spcPts val="550"/>
              </a:spcBef>
              <a:spcAft>
                <a:spcPts val="0"/>
              </a:spcAft>
              <a:buSzPts val="1820"/>
              <a:buFont typeface="Noto Sans Symbols"/>
              <a:buChar char="▪"/>
            </a:pPr>
            <a:r>
              <a:rPr lang="en-US"/>
              <a:t>Can help you achieve your investment goals</a:t>
            </a:r>
            <a:endParaRPr/>
          </a:p>
          <a:p>
            <a:pPr indent="-273049" lvl="1" marL="639763" rtl="0" algn="l">
              <a:lnSpc>
                <a:spcPct val="90000"/>
              </a:lnSpc>
              <a:spcBef>
                <a:spcPts val="550"/>
              </a:spcBef>
              <a:spcAft>
                <a:spcPts val="0"/>
              </a:spcAft>
              <a:buSzPts val="1820"/>
              <a:buFont typeface="Noto Sans Symbols"/>
              <a:buChar char="▪"/>
            </a:pPr>
            <a:r>
              <a:rPr lang="en-US"/>
              <a:t>Choosing a qualified planner is your responsibility</a:t>
            </a:r>
            <a:endParaRPr/>
          </a:p>
          <a:p>
            <a:pPr indent="-228600" lvl="2" marL="914400" rtl="0" algn="l">
              <a:lnSpc>
                <a:spcPct val="90000"/>
              </a:lnSpc>
              <a:spcBef>
                <a:spcPts val="500"/>
              </a:spcBef>
              <a:spcAft>
                <a:spcPts val="0"/>
              </a:spcAft>
              <a:buSzPts val="1800"/>
              <a:buFont typeface="Noto Sans Symbols"/>
              <a:buChar char="▪"/>
            </a:pPr>
            <a:r>
              <a:rPr lang="en-US" sz="2400"/>
              <a:t>Monitor the value of your investments</a:t>
            </a:r>
            <a:endParaRPr/>
          </a:p>
          <a:p>
            <a:pPr indent="-228600" lvl="2" marL="914400" rtl="0" algn="l">
              <a:lnSpc>
                <a:spcPct val="90000"/>
              </a:lnSpc>
              <a:spcBef>
                <a:spcPts val="500"/>
              </a:spcBef>
              <a:spcAft>
                <a:spcPts val="0"/>
              </a:spcAft>
              <a:buSzPts val="1800"/>
              <a:buFont typeface="Noto Sans Symbols"/>
              <a:buChar char="▪"/>
            </a:pPr>
            <a:r>
              <a:rPr lang="en-US" sz="2400"/>
              <a:t>Keep accurate and current records</a:t>
            </a:r>
            <a:endParaRPr/>
          </a:p>
          <a:p>
            <a:pPr indent="-157479" lvl="1" marL="639763" rtl="0" algn="l">
              <a:lnSpc>
                <a:spcPct val="90000"/>
              </a:lnSpc>
              <a:spcBef>
                <a:spcPts val="550"/>
              </a:spcBef>
              <a:spcAft>
                <a:spcPts val="0"/>
              </a:spcAft>
              <a:buSzPts val="1820"/>
              <a:buNone/>
            </a:pPr>
            <a:r>
              <a:t/>
            </a:r>
            <a:endParaRPr/>
          </a:p>
        </p:txBody>
      </p:sp>
      <p:sp>
        <p:nvSpPr>
          <p:cNvPr id="603" name="Google Shape;603;p85"/>
          <p:cNvSpPr txBox="1"/>
          <p:nvPr>
            <p:ph type="title"/>
          </p:nvPr>
        </p:nvSpPr>
        <p:spPr>
          <a:xfrm>
            <a:off x="612775" y="252413"/>
            <a:ext cx="8459788" cy="971550"/>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lang="en-US" sz="4000"/>
              <a:t>Summary</a:t>
            </a:r>
            <a:endParaRPr/>
          </a:p>
        </p:txBody>
      </p:sp>
      <p:sp>
        <p:nvSpPr>
          <p:cNvPr id="604" name="Google Shape;604;p85"/>
          <p:cNvSpPr/>
          <p:nvPr/>
        </p:nvSpPr>
        <p:spPr>
          <a:xfrm>
            <a:off x="4484688" y="6538913"/>
            <a:ext cx="4572000" cy="2762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dk1"/>
              </a:buClr>
              <a:buSzPts val="1200"/>
              <a:buFont typeface="Noto Sans Symbols"/>
              <a:buNone/>
            </a:pPr>
            <a:r>
              <a:rPr b="0" i="1" lang="en-US" sz="1200" u="none" cap="none" strike="noStrike">
                <a:solidFill>
                  <a:schemeClr val="dk1"/>
                </a:solidFill>
                <a:latin typeface="Arial"/>
                <a:ea typeface="Arial"/>
                <a:cs typeface="Arial"/>
                <a:sym typeface="Arial"/>
              </a:rPr>
              <a:t>© 2018 McGraw-Hill Education Limited</a:t>
            </a:r>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86"/>
          <p:cNvSpPr txBox="1"/>
          <p:nvPr>
            <p:ph idx="11" type="ftr"/>
          </p:nvPr>
        </p:nvSpPr>
        <p:spPr>
          <a:xfrm>
            <a:off x="609600" y="6248400"/>
            <a:ext cx="5421313"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p:txBody>
      </p:sp>
      <p:sp>
        <p:nvSpPr>
          <p:cNvPr id="610" name="Google Shape;610;p86"/>
          <p:cNvSpPr txBox="1"/>
          <p:nvPr>
            <p:ph idx="1" type="body"/>
          </p:nvPr>
        </p:nvSpPr>
        <p:spPr>
          <a:xfrm>
            <a:off x="609600" y="1512888"/>
            <a:ext cx="8458200" cy="4495800"/>
          </a:xfrm>
          <a:prstGeom prst="rect">
            <a:avLst/>
          </a:prstGeom>
          <a:noFill/>
          <a:ln>
            <a:noFill/>
          </a:ln>
        </p:spPr>
        <p:txBody>
          <a:bodyPr anchorCtr="0" anchor="t" bIns="44450" lIns="90475" spcFirstLastPara="1" rIns="90475" wrap="square" tIns="44450">
            <a:noAutofit/>
          </a:bodyPr>
          <a:lstStyle/>
          <a:p>
            <a:pPr indent="-319088" lvl="0" marL="319088" rtl="0" algn="l">
              <a:lnSpc>
                <a:spcPct val="90000"/>
              </a:lnSpc>
              <a:spcBef>
                <a:spcPts val="0"/>
              </a:spcBef>
              <a:spcAft>
                <a:spcPts val="0"/>
              </a:spcAft>
              <a:buSzPts val="1680"/>
              <a:buFont typeface="Noto Sans Symbols"/>
              <a:buChar char="▪"/>
            </a:pPr>
            <a:r>
              <a:rPr lang="en-US" sz="2800"/>
              <a:t>Use various sources of financial information that can reduce risks and increase investment return</a:t>
            </a:r>
            <a:endParaRPr/>
          </a:p>
          <a:p>
            <a:pPr indent="-273049" lvl="1" marL="639763" rtl="0" algn="l">
              <a:lnSpc>
                <a:spcPct val="90000"/>
              </a:lnSpc>
              <a:spcBef>
                <a:spcPts val="550"/>
              </a:spcBef>
              <a:spcAft>
                <a:spcPts val="0"/>
              </a:spcAft>
              <a:buSzPts val="1820"/>
              <a:buFont typeface="Noto Sans Symbols"/>
              <a:buChar char="▪"/>
            </a:pPr>
            <a:r>
              <a:rPr lang="en-US"/>
              <a:t>Be selective in the type of information you use</a:t>
            </a:r>
            <a:endParaRPr/>
          </a:p>
          <a:p>
            <a:pPr indent="-273049" lvl="1" marL="639763" rtl="0" algn="l">
              <a:lnSpc>
                <a:spcPct val="90000"/>
              </a:lnSpc>
              <a:spcBef>
                <a:spcPts val="550"/>
              </a:spcBef>
              <a:spcAft>
                <a:spcPts val="0"/>
              </a:spcAft>
              <a:buSzPts val="1820"/>
              <a:buFont typeface="Noto Sans Symbols"/>
              <a:buChar char="▪"/>
            </a:pPr>
            <a:r>
              <a:rPr lang="en-US"/>
              <a:t>Internet</a:t>
            </a:r>
            <a:endParaRPr/>
          </a:p>
          <a:p>
            <a:pPr indent="-273049" lvl="1" marL="639763" rtl="0" algn="l">
              <a:lnSpc>
                <a:spcPct val="90000"/>
              </a:lnSpc>
              <a:spcBef>
                <a:spcPts val="550"/>
              </a:spcBef>
              <a:spcAft>
                <a:spcPts val="0"/>
              </a:spcAft>
              <a:buSzPts val="1820"/>
              <a:buFont typeface="Noto Sans Symbols"/>
              <a:buChar char="▪"/>
            </a:pPr>
            <a:r>
              <a:rPr lang="en-US"/>
              <a:t>Newspapers and new programs</a:t>
            </a:r>
            <a:endParaRPr/>
          </a:p>
          <a:p>
            <a:pPr indent="-273049" lvl="1" marL="639763" rtl="0" algn="l">
              <a:lnSpc>
                <a:spcPct val="90000"/>
              </a:lnSpc>
              <a:spcBef>
                <a:spcPts val="550"/>
              </a:spcBef>
              <a:spcAft>
                <a:spcPts val="0"/>
              </a:spcAft>
              <a:buSzPts val="1820"/>
              <a:buFont typeface="Noto Sans Symbols"/>
              <a:buChar char="▪"/>
            </a:pPr>
            <a:r>
              <a:rPr lang="en-US"/>
              <a:t>Business periodicals</a:t>
            </a:r>
            <a:endParaRPr/>
          </a:p>
          <a:p>
            <a:pPr indent="-273049" lvl="1" marL="639763" rtl="0" algn="l">
              <a:lnSpc>
                <a:spcPct val="90000"/>
              </a:lnSpc>
              <a:spcBef>
                <a:spcPts val="550"/>
              </a:spcBef>
              <a:spcAft>
                <a:spcPts val="0"/>
              </a:spcAft>
              <a:buSzPts val="1820"/>
              <a:buFont typeface="Noto Sans Symbols"/>
              <a:buChar char="▪"/>
            </a:pPr>
            <a:r>
              <a:rPr lang="en-US"/>
              <a:t>Government publications</a:t>
            </a:r>
            <a:endParaRPr/>
          </a:p>
          <a:p>
            <a:pPr indent="-273049" lvl="1" marL="639763" rtl="0" algn="l">
              <a:lnSpc>
                <a:spcPct val="90000"/>
              </a:lnSpc>
              <a:spcBef>
                <a:spcPts val="550"/>
              </a:spcBef>
              <a:spcAft>
                <a:spcPts val="0"/>
              </a:spcAft>
              <a:buSzPts val="1820"/>
              <a:buFont typeface="Noto Sans Symbols"/>
              <a:buChar char="▪"/>
            </a:pPr>
            <a:r>
              <a:rPr lang="en-US"/>
              <a:t>Corporate reports</a:t>
            </a:r>
            <a:endParaRPr/>
          </a:p>
          <a:p>
            <a:pPr indent="-273049" lvl="1" marL="639763" rtl="0" algn="l">
              <a:lnSpc>
                <a:spcPct val="90000"/>
              </a:lnSpc>
              <a:spcBef>
                <a:spcPts val="550"/>
              </a:spcBef>
              <a:spcAft>
                <a:spcPts val="0"/>
              </a:spcAft>
              <a:buSzPts val="1820"/>
              <a:buFont typeface="Noto Sans Symbols"/>
              <a:buChar char="▪"/>
            </a:pPr>
            <a:r>
              <a:rPr lang="en-US"/>
              <a:t>Statistical averages and investor services</a:t>
            </a:r>
            <a:endParaRPr/>
          </a:p>
        </p:txBody>
      </p:sp>
      <p:sp>
        <p:nvSpPr>
          <p:cNvPr id="611" name="Google Shape;611;p86"/>
          <p:cNvSpPr txBox="1"/>
          <p:nvPr>
            <p:ph type="title"/>
          </p:nvPr>
        </p:nvSpPr>
        <p:spPr>
          <a:xfrm>
            <a:off x="612775" y="252413"/>
            <a:ext cx="8459788" cy="971550"/>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lang="en-US" sz="4000"/>
              <a:t>Summary</a:t>
            </a:r>
            <a:endParaRPr/>
          </a:p>
        </p:txBody>
      </p:sp>
      <p:sp>
        <p:nvSpPr>
          <p:cNvPr id="612" name="Google Shape;612;p86"/>
          <p:cNvSpPr/>
          <p:nvPr/>
        </p:nvSpPr>
        <p:spPr>
          <a:xfrm>
            <a:off x="4484688" y="6538913"/>
            <a:ext cx="4572000" cy="2762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dk1"/>
              </a:buClr>
              <a:buSzPts val="1200"/>
              <a:buFont typeface="Noto Sans Symbols"/>
              <a:buNone/>
            </a:pPr>
            <a:r>
              <a:rPr b="0" i="1" lang="en-US" sz="1200" u="none" cap="none" strike="noStrike">
                <a:solidFill>
                  <a:schemeClr val="dk1"/>
                </a:solidFill>
                <a:latin typeface="Arial"/>
                <a:ea typeface="Arial"/>
                <a:cs typeface="Arial"/>
                <a:sym typeface="Arial"/>
              </a:rPr>
              <a:t>© 2018 McGraw-Hill Education Limited</a:t>
            </a:r>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3"/>
          <p:cNvSpPr txBox="1"/>
          <p:nvPr>
            <p:ph type="title"/>
          </p:nvPr>
        </p:nvSpPr>
        <p:spPr>
          <a:xfrm>
            <a:off x="612775" y="252413"/>
            <a:ext cx="8320088" cy="971550"/>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lang="en-US" sz="4000"/>
              <a:t>Preparing for an Investment Program</a:t>
            </a:r>
            <a:endParaRPr/>
          </a:p>
        </p:txBody>
      </p:sp>
      <p:sp>
        <p:nvSpPr>
          <p:cNvPr id="167" name="Google Shape;167;p23"/>
          <p:cNvSpPr txBox="1"/>
          <p:nvPr>
            <p:ph idx="11" type="ftr"/>
          </p:nvPr>
        </p:nvSpPr>
        <p:spPr>
          <a:xfrm>
            <a:off x="609600" y="6248400"/>
            <a:ext cx="5421313"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p:txBody>
      </p:sp>
      <p:sp>
        <p:nvSpPr>
          <p:cNvPr id="168" name="Google Shape;168;p23"/>
          <p:cNvSpPr txBox="1"/>
          <p:nvPr>
            <p:ph idx="1" type="body"/>
          </p:nvPr>
        </p:nvSpPr>
        <p:spPr>
          <a:xfrm>
            <a:off x="609600" y="1512888"/>
            <a:ext cx="8153400" cy="4310062"/>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SzPts val="2520"/>
              <a:buFont typeface="Noto Sans Symbols"/>
              <a:buNone/>
            </a:pPr>
            <a:r>
              <a:rPr b="1" lang="en-US" sz="2800"/>
              <a:t>How Time Value of Money Leads to Long-Term Investment Services</a:t>
            </a:r>
            <a:endParaRPr/>
          </a:p>
          <a:p>
            <a:pPr indent="-319088" lvl="0" marL="319088" rtl="0" algn="l">
              <a:spcBef>
                <a:spcPts val="700"/>
              </a:spcBef>
              <a:spcAft>
                <a:spcPts val="0"/>
              </a:spcAft>
              <a:buSzPts val="2520"/>
              <a:buFont typeface="Noto Sans Symbols"/>
              <a:buChar char="▪"/>
            </a:pPr>
            <a:r>
              <a:rPr lang="en-US" sz="2800"/>
              <a:t>Many people don’t start investing because they only have a small amount to invest</a:t>
            </a:r>
            <a:br>
              <a:rPr lang="en-US" sz="2800"/>
            </a:br>
            <a:br>
              <a:rPr lang="en-US" sz="2800"/>
            </a:br>
            <a:r>
              <a:rPr lang="en-US" sz="3000"/>
              <a:t>but...</a:t>
            </a:r>
            <a:br>
              <a:rPr lang="en-US" sz="2800"/>
            </a:br>
            <a:endParaRPr sz="2800"/>
          </a:p>
          <a:p>
            <a:pPr indent="-319088" lvl="0" marL="319088" rtl="0" algn="l">
              <a:spcBef>
                <a:spcPts val="700"/>
              </a:spcBef>
              <a:spcAft>
                <a:spcPts val="0"/>
              </a:spcAft>
              <a:buSzPts val="2520"/>
              <a:buFont typeface="Noto Sans Symbols"/>
              <a:buChar char="▪"/>
            </a:pPr>
            <a:r>
              <a:rPr lang="en-US" sz="2800"/>
              <a:t>Small amounts invested regularly become large amounts over time.</a:t>
            </a:r>
            <a:endParaRPr/>
          </a:p>
        </p:txBody>
      </p:sp>
      <p:sp>
        <p:nvSpPr>
          <p:cNvPr id="169" name="Google Shape;169;p23"/>
          <p:cNvSpPr/>
          <p:nvPr/>
        </p:nvSpPr>
        <p:spPr>
          <a:xfrm>
            <a:off x="4484688" y="6538913"/>
            <a:ext cx="4572000" cy="2762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dk1"/>
              </a:buClr>
              <a:buSzPts val="1200"/>
              <a:buFont typeface="Noto Sans Symbols"/>
              <a:buNone/>
            </a:pPr>
            <a:r>
              <a:rPr b="0" i="1" lang="en-US" sz="1200" u="none" cap="none" strike="noStrike">
                <a:solidFill>
                  <a:schemeClr val="dk1"/>
                </a:solidFill>
                <a:latin typeface="Arial"/>
                <a:ea typeface="Arial"/>
                <a:cs typeface="Arial"/>
                <a:sym typeface="Arial"/>
              </a:rPr>
              <a:t>© 2018 McGraw-Hill Education Limited</a:t>
            </a:r>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4"/>
          <p:cNvSpPr txBox="1"/>
          <p:nvPr>
            <p:ph idx="1" type="body"/>
          </p:nvPr>
        </p:nvSpPr>
        <p:spPr>
          <a:xfrm>
            <a:off x="152400" y="1600200"/>
            <a:ext cx="8991600" cy="44958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3960"/>
              <a:buFont typeface="Noto Sans Symbols"/>
              <a:buNone/>
            </a:pPr>
            <a:r>
              <a:rPr lang="en-US" sz="6600"/>
              <a:t>WHAT ARE SOME RISKS </a:t>
            </a:r>
            <a:endParaRPr/>
          </a:p>
          <a:p>
            <a:pPr indent="0" lvl="0" marL="0" rtl="0" algn="ctr">
              <a:spcBef>
                <a:spcPts val="700"/>
              </a:spcBef>
              <a:spcAft>
                <a:spcPts val="0"/>
              </a:spcAft>
              <a:buSzPts val="3960"/>
              <a:buFont typeface="Noto Sans Symbols"/>
              <a:buNone/>
            </a:pPr>
            <a:r>
              <a:rPr lang="en-US" sz="6600"/>
              <a:t>TO INVESTING????</a:t>
            </a:r>
            <a:endParaRPr/>
          </a:p>
          <a:p>
            <a:pPr indent="0" lvl="0" marL="0" rtl="0" algn="ctr">
              <a:spcBef>
                <a:spcPts val="700"/>
              </a:spcBef>
              <a:spcAft>
                <a:spcPts val="0"/>
              </a:spcAft>
              <a:buSzPts val="2160"/>
              <a:buFont typeface="Noto Sans Symbols"/>
              <a:buNone/>
            </a:pPr>
            <a:r>
              <a:rPr lang="en-US" sz="3600" u="sng">
                <a:solidFill>
                  <a:schemeClr val="hlink"/>
                </a:solidFill>
                <a:hlinkClick r:id="rId3"/>
              </a:rPr>
              <a:t>https://www.investopedia.com/terms/r/risk.asp</a:t>
            </a:r>
            <a:endParaRPr sz="3600"/>
          </a:p>
        </p:txBody>
      </p:sp>
      <p:sp>
        <p:nvSpPr>
          <p:cNvPr id="175" name="Google Shape;175;p24"/>
          <p:cNvSpPr txBox="1"/>
          <p:nvPr>
            <p:ph idx="11" type="ftr"/>
          </p:nvPr>
        </p:nvSpPr>
        <p:spPr>
          <a:xfrm>
            <a:off x="609600" y="6248400"/>
            <a:ext cx="5421313"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t/>
            </a:r>
            <a:endParaRPr b="0" i="0" sz="1400" u="none" cap="none" strike="noStrike">
              <a:solidFill>
                <a:schemeClr val="dk2"/>
              </a:solidFill>
              <a:latin typeface="Arial"/>
              <a:ea typeface="Arial"/>
              <a:cs typeface="Arial"/>
              <a:sym typeface="Arial"/>
            </a:endParaRPr>
          </a:p>
          <a:p>
            <a:pPr indent="0" lvl="0" marL="0" rtl="0" algn="r">
              <a:spcBef>
                <a:spcPts val="280"/>
              </a:spcBef>
              <a:spcAft>
                <a:spcPts val="0"/>
              </a:spcAft>
              <a:buNone/>
            </a:pPr>
            <a:r>
              <a:t/>
            </a:r>
            <a:endParaRPr b="0" i="0" sz="1400" u="none" cap="none" strike="noStrike">
              <a:solidFill>
                <a:schemeClr val="dk2"/>
              </a:solidFill>
              <a:latin typeface="Arial"/>
              <a:ea typeface="Arial"/>
              <a:cs typeface="Arial"/>
              <a:sym typeface="Arial"/>
            </a:endParaRPr>
          </a:p>
          <a:p>
            <a:pPr indent="0" lvl="0" marL="0" rtl="0" algn="r">
              <a:spcBef>
                <a:spcPts val="280"/>
              </a:spcBef>
              <a:spcAft>
                <a:spcPts val="0"/>
              </a:spcAft>
              <a:buNone/>
            </a:pPr>
            <a:r>
              <a:t/>
            </a:r>
            <a:endParaRPr b="0" i="0" sz="1400" u="none" cap="none" strike="noStrike">
              <a:solidFill>
                <a:schemeClr val="dk2"/>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Median">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Override1.xml><?xml version="1.0" encoding="utf-8"?>
<a:themeOverride xmlns:a="http://schemas.openxmlformats.org/drawingml/2006/main" xmlns:r="http://schemas.openxmlformats.org/officeDocument/2006/relationship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